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8" r:id="rId3"/>
    <p:sldId id="259" r:id="rId4"/>
    <p:sldId id="267" r:id="rId5"/>
    <p:sldId id="260" r:id="rId6"/>
    <p:sldId id="261" r:id="rId7"/>
    <p:sldId id="268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1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33631-9D63-44B5-BE4D-01EC355C1C93}" type="datetimeFigureOut">
              <a:rPr lang="ru-RU" smtClean="0"/>
              <a:t>24.12.2014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5832C-0D50-4041-8587-FA015012EB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59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5832C-0D50-4041-8587-FA015012EBE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30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E092-DCFE-4D3B-A147-44FE19DEE4F6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C377-5746-4EF7-AAA9-E7790EE77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E092-DCFE-4D3B-A147-44FE19DEE4F6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C377-5746-4EF7-AAA9-E7790EE77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E092-DCFE-4D3B-A147-44FE19DEE4F6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C377-5746-4EF7-AAA9-E7790EE77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E092-DCFE-4D3B-A147-44FE19DEE4F6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C377-5746-4EF7-AAA9-E7790EE77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E092-DCFE-4D3B-A147-44FE19DEE4F6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C377-5746-4EF7-AAA9-E7790EE77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E092-DCFE-4D3B-A147-44FE19DEE4F6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C377-5746-4EF7-AAA9-E7790EE77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E092-DCFE-4D3B-A147-44FE19DEE4F6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C377-5746-4EF7-AAA9-E7790EE77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E092-DCFE-4D3B-A147-44FE19DEE4F6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C377-5746-4EF7-AAA9-E7790EE77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E092-DCFE-4D3B-A147-44FE19DEE4F6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C377-5746-4EF7-AAA9-E7790EE77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E092-DCFE-4D3B-A147-44FE19DEE4F6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C377-5746-4EF7-AAA9-E7790EE77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E092-DCFE-4D3B-A147-44FE19DEE4F6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0C377-5746-4EF7-AAA9-E7790EE77D4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221E092-DCFE-4D3B-A147-44FE19DEE4F6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A0C377-5746-4EF7-AAA9-E7790EE77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44.admsurgut.ru/" TargetMode="External"/><Relationship Id="rId2" Type="http://schemas.openxmlformats.org/officeDocument/2006/relationships/hyperlink" Target="http://&#1080;&#1085;&#1090;&#1077;&#1088;&#1085;&#1077;&#1090;-&#1085;&#1072;&#1089;&#1090;&#1072;&#1074;&#1085;&#1080;&#1082;.&#1088;&#1092;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51845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                              средняя общеобразовательная школа №44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– необходимое условие профессионального развития педагога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445224"/>
            <a:ext cx="3816096" cy="100811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 №44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Коваленко Г.А.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Самообразование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целенаправленная работа педагога по расширению и углублению своих теоретических знаний, совершенствованию имеющихся и приобретению новых профессиональных навыков и умений в свете современных требований педагогической и психологической наук.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765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организации самообразования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Курсовая подготовка в институтах повышения квалификации.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Получение второго высшего образования или второй специальности.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Дистанционные курсы повышения квалификации, конференции, семинары, олимпиады и конкурсы.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Индивидуальная работа по самообразованию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Сетевые педагогические сообщества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Потребности, мотивы, побуждающие к самообразованию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Ежедневная работа с информацией.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Желание творчества.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Стремительный рост современной науки.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Изменения, происходящие в жизни общества.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Конкуренция.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Общественное мнение.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Материальное стимулирование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Интерес.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работы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 темой самообразования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388843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этап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–диагностический</a:t>
            </a:r>
          </a:p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этап 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практический.</a:t>
            </a:r>
          </a:p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этап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обобщающий.</a:t>
            </a:r>
          </a:p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этап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внедренческий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7125113" cy="72008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Личный план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самообразования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5040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темы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цели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задачи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предполагаемый результат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этапы работы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сроки выполнения каждого этапа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действия и мероприятия, проводимые в процессе работы над темой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способ демонстрации результата проделанной работы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форма отчета по проделанной работе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 самообразования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Телевидение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Газеты, журналы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Интернет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Видео, аудио информация на различных носителях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Семинары и конференции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 классы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 по обмену опытом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Экскурсии, театры, выставки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Курсы повышения квалификации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Путешествия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Сетевые педагогические сообщества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Сетевые образовательные сообщества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клуб молодых педагогов и наставников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«Интернет – наставник»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интернет-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наставник.рф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school44.admsurgut.ru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«Инновационная деятельность»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к сотрудничеству!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391</TotalTime>
  <Words>267</Words>
  <Application>Microsoft Office PowerPoint</Application>
  <PresentationFormat>Экран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Spring</vt:lpstr>
      <vt:lpstr>Муниципальное бюджетное общеобразовательное учреждение                               средняя общеобразовательная школа №44      Самообразование – необходимое условие профессионального развития педагога  </vt:lpstr>
      <vt:lpstr>Самообразование </vt:lpstr>
      <vt:lpstr>Формы организации самообразования  </vt:lpstr>
      <vt:lpstr>Потребности, мотивы, побуждающие к самообразованию</vt:lpstr>
      <vt:lpstr>Этапы работы над темой самообразования</vt:lpstr>
      <vt:lpstr>Личный план  самообразования педагога</vt:lpstr>
      <vt:lpstr>Источники самообразования</vt:lpstr>
      <vt:lpstr>Сетевые образовательные сообщества</vt:lpstr>
    </vt:vector>
  </TitlesOfParts>
  <Company>WareZ Provider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педагогам по организации самообразования </dc:title>
  <dc:creator>www.PHILka.RU</dc:creator>
  <cp:lastModifiedBy>PC_School#44</cp:lastModifiedBy>
  <cp:revision>20</cp:revision>
  <dcterms:created xsi:type="dcterms:W3CDTF">2011-12-11T12:58:55Z</dcterms:created>
  <dcterms:modified xsi:type="dcterms:W3CDTF">2014-12-24T07:55:02Z</dcterms:modified>
</cp:coreProperties>
</file>