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632" r:id="rId2"/>
    <p:sldId id="635" r:id="rId3"/>
    <p:sldId id="633" r:id="rId4"/>
    <p:sldId id="637" r:id="rId5"/>
    <p:sldId id="638" r:id="rId6"/>
  </p:sldIdLst>
  <p:sldSz cx="6858000" cy="9144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афиятуллина Татьяна Анатольевна" initials="ГТА" lastIdx="1" clrIdx="0">
    <p:extLst>
      <p:ext uri="{19B8F6BF-5375-455C-9EA6-DF929625EA0E}">
        <p15:presenceInfo xmlns:p15="http://schemas.microsoft.com/office/powerpoint/2012/main" userId="S-1-5-21-2944462463-41517796-893743237-126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D8B"/>
    <a:srgbClr val="55A432"/>
    <a:srgbClr val="E6E6E6"/>
    <a:srgbClr val="F0773F"/>
    <a:srgbClr val="999AC7"/>
    <a:srgbClr val="629DD1"/>
    <a:srgbClr val="F4D09C"/>
    <a:srgbClr val="BCCAE5"/>
    <a:srgbClr val="F59867"/>
    <a:srgbClr val="0E3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8966" autoAdjust="0"/>
  </p:normalViewPr>
  <p:slideViewPr>
    <p:cSldViewPr snapToGrid="0">
      <p:cViewPr varScale="1">
        <p:scale>
          <a:sx n="84" d="100"/>
          <a:sy n="84" d="100"/>
        </p:scale>
        <p:origin x="326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8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r">
              <a:defRPr sz="1200"/>
            </a:lvl1pPr>
          </a:lstStyle>
          <a:p>
            <a:fld id="{3F50F10B-A9C7-492B-9B22-3D12CB80376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r">
              <a:defRPr sz="1200"/>
            </a:lvl1pPr>
          </a:lstStyle>
          <a:p>
            <a:fld id="{2A614982-3E76-4A54-A2B6-CFB462C067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096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r">
              <a:defRPr sz="1200"/>
            </a:lvl1pPr>
          </a:lstStyle>
          <a:p>
            <a:fld id="{03AA669C-368B-444A-B413-BF57415A3DEF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03688" y="849313"/>
            <a:ext cx="1719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9" rIns="91398" bIns="456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398" tIns="45699" rIns="91398" bIns="456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r">
              <a:defRPr sz="1200"/>
            </a:lvl1pPr>
          </a:lstStyle>
          <a:p>
            <a:fld id="{4335947F-29A0-4631-8DFC-5A52DE5BA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2268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99EC-774A-4D70-8D00-87AA2C56FCA7}" type="datetime1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1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7900-F5E5-4F38-B664-85B493CC292F}" type="datetime1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8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53E2-3E63-4C84-9D54-26619ECB5686}" type="datetime1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D0F5-3B89-4DD4-A3A7-4CA473C977C2}" type="datetime1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6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CEAC-083E-49BC-B736-E0901568E2F2}" type="datetime1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3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DC8-852B-491A-8C73-EF053C4EE496}" type="datetime1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C955-BA8C-4E73-8624-47EEFB1BE7A4}" type="datetime1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9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84-1F7F-462D-B372-732727B0FD02}" type="datetime1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1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281B-DC56-4DE7-8309-1630A9A403B9}" type="datetime1">
              <a:rPr lang="ru-RU" smtClean="0"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5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9942-09AD-479E-BD1D-B39672B038A7}" type="datetime1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E7ED-8739-41E5-B2BA-165EBFA7675B}" type="datetime1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2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2DD9-64E5-430B-B65B-95E06C14867C}" type="datetime1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9FC5-AA23-42CB-B109-302E94979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6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sib.myopenugra.ru/application/view/?id=834407" TargetMode="External"/><Relationship Id="rId3" Type="http://schemas.openxmlformats.org/officeDocument/2006/relationships/hyperlink" Target="https://isib.myopenugra.ru/application/view/?id=834355" TargetMode="External"/><Relationship Id="rId7" Type="http://schemas.openxmlformats.org/officeDocument/2006/relationships/hyperlink" Target="https://isib.myopenugra.ru/application/view/?id=834408" TargetMode="External"/><Relationship Id="rId2" Type="http://schemas.openxmlformats.org/officeDocument/2006/relationships/hyperlink" Target="https://isib.myopenugra.ru/application/view/?id=83434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sib.myopenugra.ru/application/view/?id=834353" TargetMode="External"/><Relationship Id="rId5" Type="http://schemas.openxmlformats.org/officeDocument/2006/relationships/hyperlink" Target="https://isib.myopenugra.ru/application/view/?id=834377" TargetMode="External"/><Relationship Id="rId4" Type="http://schemas.openxmlformats.org/officeDocument/2006/relationships/hyperlink" Target="https://isib.myopenugra.ru/application/view/?id=83435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156423" y="7680503"/>
            <a:ext cx="4869791" cy="1238412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32886" y="7807064"/>
            <a:ext cx="4579514" cy="972260"/>
          </a:xfrm>
          <a:prstGeom prst="round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31619" y="4265763"/>
            <a:ext cx="4985681" cy="3268105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54530" y="4423031"/>
            <a:ext cx="4710370" cy="2964202"/>
          </a:xfrm>
          <a:prstGeom prst="round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38762" y="2580568"/>
            <a:ext cx="355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Поддержим наши проекты!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4823"/>
            <a:ext cx="6940627" cy="4188469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101674" y="5108952"/>
            <a:ext cx="1638686" cy="1266376"/>
          </a:xfrm>
          <a:prstGeom prst="round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2006" y="5366242"/>
            <a:ext cx="1638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 ЧТО ГОЛОСУЕМ?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7039" y="4427730"/>
            <a:ext cx="443484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ПОДДЕРЖИМ ИНИЦИАТИВЫ СУРГУТЯН:</a:t>
            </a:r>
          </a:p>
          <a:p>
            <a:pPr algn="ctr"/>
            <a:endParaRPr lang="ru-RU" sz="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1. 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Создание этнокультурных арт-объектов;</a:t>
            </a:r>
          </a:p>
          <a:p>
            <a:pPr lvl="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2.  Открытие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молодёжного пространства «Точка»;</a:t>
            </a:r>
          </a:p>
          <a:p>
            <a:pPr lvl="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3.  Летние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филармонические сезоны;</a:t>
            </a:r>
          </a:p>
          <a:p>
            <a:pPr lvl="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4. Теплая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раздевалка при хоккейном корте «Магистраль»;</a:t>
            </a:r>
          </a:p>
          <a:p>
            <a:pPr lvl="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5.  Устройство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освещения для обеспечения безопасного подхода детей к СОШ № 45;</a:t>
            </a:r>
          </a:p>
          <a:p>
            <a:pPr lvl="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6. Благоустройство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исторического сквера в 27-м микрорайоне;</a:t>
            </a:r>
          </a:p>
          <a:p>
            <a:pPr lvl="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7,8.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Благоустройство приюта для животных без владельцев (приобретение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вольеров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и будок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algn="ctr"/>
            <a:endParaRPr lang="ru-RU" sz="13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45023" y="8167056"/>
            <a:ext cx="2811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https://isib.myopenugra.ru</a:t>
            </a:r>
            <a:r>
              <a:rPr lang="ru-RU" dirty="0"/>
              <a:t>/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573" y="7825617"/>
            <a:ext cx="933450" cy="93345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276503" y="7818436"/>
            <a:ext cx="3475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Портал «Открытый регион-Югра»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28127" y="7652539"/>
            <a:ext cx="1638686" cy="1266376"/>
          </a:xfrm>
          <a:prstGeom prst="round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991087" y="7906275"/>
            <a:ext cx="1912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ГДЕ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ГОЛОСУЕМ?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-11014" y="0"/>
            <a:ext cx="6858000" cy="709486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2" name="Прямоугольник 21"/>
          <p:cNvSpPr/>
          <p:nvPr/>
        </p:nvSpPr>
        <p:spPr>
          <a:xfrm>
            <a:off x="1606059" y="5796329"/>
            <a:ext cx="4662539" cy="10787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Проголосуйте за КАЖДЫЙ из 8 инициативных проектов города Сургута, перейдя по </a:t>
            </a:r>
            <a:r>
              <a:rPr lang="en-US" dirty="0" smtClean="0"/>
              <a:t>QR </a:t>
            </a:r>
            <a:r>
              <a:rPr lang="ru-RU" dirty="0" smtClean="0"/>
              <a:t>кодам или ссылкам (слайд 3,4)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606060" y="4876800"/>
            <a:ext cx="4783015" cy="41030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Авторизуйтесь </a:t>
            </a:r>
          </a:p>
          <a:p>
            <a:pPr algn="ctr"/>
            <a:r>
              <a:rPr lang="ru-RU" dirty="0" smtClean="0"/>
              <a:t>путем регистрации личного кабинета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606060" y="2965934"/>
            <a:ext cx="4783015" cy="7620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Зайдите на портал </a:t>
            </a:r>
          </a:p>
          <a:p>
            <a:pPr algn="ctr"/>
            <a:r>
              <a:rPr lang="ru-RU" dirty="0" smtClean="0"/>
              <a:t>«Инициативное бюджетирование Югры» </a:t>
            </a:r>
          </a:p>
          <a:p>
            <a:pPr algn="ctr"/>
            <a:r>
              <a:rPr lang="ru-RU" dirty="0" smtClean="0"/>
              <a:t>или сокращенно ИСИБ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3445" y="1019909"/>
            <a:ext cx="1437388" cy="1271230"/>
          </a:xfrm>
          <a:prstGeom prst="round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935" y="1076320"/>
            <a:ext cx="1158408" cy="11584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4684" y="2461063"/>
            <a:ext cx="301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КАК ГОЛОСУЕМ?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9658"/>
            <a:ext cx="6858000" cy="7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0830" y="-55824"/>
            <a:ext cx="6614158" cy="6096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55A432"/>
                </a:solidFill>
              </a:rPr>
              <a:t>Наши проекты – перейди по </a:t>
            </a:r>
            <a:r>
              <a:rPr lang="en-US" sz="2800" b="1" dirty="0" smtClean="0">
                <a:solidFill>
                  <a:srgbClr val="55A432"/>
                </a:solidFill>
              </a:rPr>
              <a:t>QR </a:t>
            </a:r>
            <a:r>
              <a:rPr lang="ru-RU" sz="2800" b="1" dirty="0" smtClean="0">
                <a:solidFill>
                  <a:srgbClr val="55A432"/>
                </a:solidFill>
              </a:rPr>
              <a:t>коду:</a:t>
            </a:r>
            <a:endParaRPr lang="ru-RU" sz="2800" b="1" dirty="0">
              <a:solidFill>
                <a:srgbClr val="55A43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79941"/>
            <a:ext cx="6858000" cy="714453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1701899"/>
            <a:ext cx="6858000" cy="751721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2733328"/>
            <a:ext cx="6858000" cy="866439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-1" y="3815625"/>
            <a:ext cx="6858000" cy="835843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926765"/>
            <a:ext cx="6858000" cy="888182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6020502"/>
            <a:ext cx="6858000" cy="734647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7090983"/>
            <a:ext cx="6858000" cy="729282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0" y="8093034"/>
            <a:ext cx="6858000" cy="689521"/>
          </a:xfrm>
          <a:prstGeom prst="rect">
            <a:avLst/>
          </a:prstGeom>
          <a:solidFill>
            <a:srgbClr val="202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627" y="457288"/>
            <a:ext cx="1324706" cy="11752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253" y="1459592"/>
            <a:ext cx="1359526" cy="1213209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272344" y="2553826"/>
            <a:ext cx="1324706" cy="11752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253" y="3662039"/>
            <a:ext cx="1324706" cy="11752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04627" y="4749217"/>
            <a:ext cx="1324706" cy="11752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307189" y="5867850"/>
            <a:ext cx="1324706" cy="11752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72344" y="6831232"/>
            <a:ext cx="1324706" cy="11752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383123" y="7911485"/>
            <a:ext cx="1324706" cy="11752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06996" y="836761"/>
            <a:ext cx="5351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«Создание этнокультурных арт-объектов»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48501" y="1851215"/>
            <a:ext cx="505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«Открытие молодежного пространства «Точка»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442" y="8132984"/>
            <a:ext cx="5267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«Благоустройство приюта для животных без владельцев (приобретение вольеров)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03398" y="7207042"/>
            <a:ext cx="512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«Благоустройство приюта для животных без владельцев (приобретение будок)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06414" y="5084062"/>
            <a:ext cx="5351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</a:t>
            </a:r>
            <a:r>
              <a:rPr lang="ru-RU" sz="1600" b="1" dirty="0">
                <a:solidFill>
                  <a:schemeClr val="bg1"/>
                </a:solidFill>
              </a:rPr>
              <a:t>Устройство освещения для обеспечения безопасного подхода детей к СОШ № </a:t>
            </a:r>
            <a:r>
              <a:rPr lang="ru-RU" sz="1600" b="1" dirty="0" smtClean="0">
                <a:solidFill>
                  <a:schemeClr val="bg1"/>
                </a:solidFill>
              </a:rPr>
              <a:t>45»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1762" y="6054767"/>
            <a:ext cx="5174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«Благоустройство исторического сквера в 27-м микрорайоне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442" y="3854298"/>
            <a:ext cx="511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«Теплая раздевалка при хоккейном корте «Магистраль»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81554" y="2811621"/>
            <a:ext cx="453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«Летние филармонические сезоны»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052" y="8006470"/>
            <a:ext cx="1027632" cy="10276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73" y="6903514"/>
            <a:ext cx="1085786" cy="10857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186" y="4796453"/>
            <a:ext cx="1094173" cy="109417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3711" y="1539153"/>
            <a:ext cx="1083161" cy="10831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1592" y="5908228"/>
            <a:ext cx="1099092" cy="10990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8727" y="527712"/>
            <a:ext cx="1048315" cy="10483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66595" y="3694666"/>
            <a:ext cx="1043919" cy="10439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3932" y="2581255"/>
            <a:ext cx="1061934" cy="106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0830" y="-55824"/>
            <a:ext cx="6614158" cy="6096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55A432"/>
                </a:solidFill>
              </a:rPr>
              <a:t>Наши проекты – перейди по ссылке:</a:t>
            </a:r>
            <a:endParaRPr lang="ru-RU" sz="2800" b="1" dirty="0">
              <a:solidFill>
                <a:srgbClr val="55A43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79941"/>
            <a:ext cx="6858000" cy="71445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1701899"/>
            <a:ext cx="6858000" cy="751721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-1" y="3815625"/>
            <a:ext cx="6858000" cy="83584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926765"/>
            <a:ext cx="6858000" cy="888182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6020502"/>
            <a:ext cx="6858000" cy="734647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7090983"/>
            <a:ext cx="6858000" cy="729282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0" y="8093034"/>
            <a:ext cx="6858000" cy="689521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4188" y="595420"/>
            <a:ext cx="1057833" cy="1020395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1.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1850" y="749899"/>
            <a:ext cx="4880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«Создание этнокультурных арт-объектов»</a:t>
            </a:r>
          </a:p>
          <a:p>
            <a:pPr algn="ctr"/>
            <a:r>
              <a:rPr lang="ru-RU" sz="1400" u="sng" dirty="0">
                <a:hlinkClick r:id="rId2"/>
              </a:rPr>
              <a:t>https://isib.myopenugra.ru/application/view/?id=834348</a:t>
            </a:r>
            <a:endParaRPr lang="ru-RU" sz="1400" b="1" dirty="0" smtClean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9031" y="1811232"/>
            <a:ext cx="5058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«Открытие молодежного пространства «Точка»</a:t>
            </a:r>
          </a:p>
          <a:p>
            <a:pPr algn="ctr"/>
            <a:r>
              <a:rPr lang="ru-RU" sz="1400" u="sng" dirty="0">
                <a:hlinkClick r:id="rId3"/>
              </a:rPr>
              <a:t>https://isib.myopenugra.ru/application/view/?id=834355</a:t>
            </a:r>
            <a:endParaRPr lang="ru-RU" sz="1400" b="1" dirty="0" smtClean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12276" y="7073566"/>
            <a:ext cx="5128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и</a:t>
            </a:r>
            <a:r>
              <a:rPr lang="ru-RU" sz="1400" b="1" dirty="0" smtClean="0">
                <a:solidFill>
                  <a:schemeClr val="bg1"/>
                </a:solidFill>
              </a:rPr>
              <a:t>нициативный проект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«Благоустройство приюта для животных без владельцев (приобретение будок)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-152488" y="6003127"/>
            <a:ext cx="5750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и</a:t>
            </a:r>
            <a:r>
              <a:rPr lang="ru-RU" sz="1400" b="1" dirty="0" smtClean="0">
                <a:solidFill>
                  <a:schemeClr val="bg1"/>
                </a:solidFill>
              </a:rPr>
              <a:t>нициативный проект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«Благоустройство исторического сквера в 27-м микрорайоне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-152489" y="3864970"/>
            <a:ext cx="5750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и</a:t>
            </a:r>
            <a:r>
              <a:rPr lang="ru-RU" sz="1400" b="1" dirty="0" smtClean="0">
                <a:solidFill>
                  <a:schemeClr val="bg1"/>
                </a:solidFill>
              </a:rPr>
              <a:t>нициативный проект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«Теплая раздевалка при хоккейном орте «Магистраль»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97594" y="1571832"/>
            <a:ext cx="1057833" cy="1020395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2.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2780230"/>
            <a:ext cx="6858000" cy="751721"/>
          </a:xfrm>
          <a:prstGeom prst="rect">
            <a:avLst/>
          </a:prstGeom>
          <a:ln w="222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74188" y="2588897"/>
            <a:ext cx="1094130" cy="110558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3.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00914" y="2776523"/>
            <a:ext cx="5058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</a:t>
            </a:r>
            <a:r>
              <a:rPr lang="ru-RU" sz="1600" b="1" dirty="0">
                <a:solidFill>
                  <a:schemeClr val="tx2"/>
                </a:solidFill>
              </a:rPr>
              <a:t>Летние филармонические </a:t>
            </a:r>
            <a:r>
              <a:rPr lang="ru-RU" sz="1600" b="1" dirty="0" smtClean="0">
                <a:solidFill>
                  <a:schemeClr val="tx2"/>
                </a:solidFill>
              </a:rPr>
              <a:t>сезоны»</a:t>
            </a:r>
          </a:p>
          <a:p>
            <a:pPr algn="ctr"/>
            <a:r>
              <a:rPr lang="ru-RU" sz="1400" u="sng" dirty="0">
                <a:hlinkClick r:id="rId3"/>
              </a:rPr>
              <a:t>https://isib.myopenugra.ru/application/view/?id=834355</a:t>
            </a:r>
            <a:endParaRPr lang="ru-RU" sz="1400" b="1" dirty="0" smtClean="0">
              <a:solidFill>
                <a:schemeClr val="tx2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97594" y="3668914"/>
            <a:ext cx="1094130" cy="110558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4.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8516" y="3797952"/>
            <a:ext cx="50585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«Теплая </a:t>
            </a:r>
            <a:r>
              <a:rPr lang="ru-RU" sz="1600" b="1" dirty="0">
                <a:solidFill>
                  <a:schemeClr val="tx2"/>
                </a:solidFill>
              </a:rPr>
              <a:t>раздевалка при хоккейном корте «</a:t>
            </a:r>
            <a:r>
              <a:rPr lang="ru-RU" sz="1600" b="1" dirty="0" smtClean="0">
                <a:solidFill>
                  <a:schemeClr val="tx2"/>
                </a:solidFill>
              </a:rPr>
              <a:t>Магистраль»</a:t>
            </a:r>
          </a:p>
          <a:p>
            <a:pPr algn="ctr"/>
            <a:r>
              <a:rPr lang="ru-RU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https://isib.myopenugra.ru/application/view/?id=834350</a:t>
            </a:r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4188" y="4804024"/>
            <a:ext cx="1094130" cy="110558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5.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12276" y="4931190"/>
            <a:ext cx="50585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«Устройство освещения для обеспечения безопасного подхода детей к СОШ № 45»</a:t>
            </a:r>
          </a:p>
          <a:p>
            <a:pPr algn="ctr"/>
            <a:r>
              <a:rPr lang="ru-RU" sz="14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https://isib.myopenugra.ru/application/view/?id=834377</a:t>
            </a:r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613699" y="5846810"/>
            <a:ext cx="1094130" cy="110558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6.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5983520"/>
            <a:ext cx="56555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«Благоустройство </a:t>
            </a:r>
            <a:r>
              <a:rPr lang="ru-RU" sz="1600" b="1" dirty="0">
                <a:solidFill>
                  <a:schemeClr val="tx2"/>
                </a:solidFill>
              </a:rPr>
              <a:t>исторического сквера </a:t>
            </a:r>
            <a:endParaRPr lang="ru-RU" sz="1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в </a:t>
            </a:r>
            <a:r>
              <a:rPr lang="ru-RU" sz="1600" b="1" dirty="0">
                <a:solidFill>
                  <a:schemeClr val="tx2"/>
                </a:solidFill>
              </a:rPr>
              <a:t>27-м </a:t>
            </a:r>
            <a:r>
              <a:rPr lang="ru-RU" sz="1600" b="1" dirty="0" smtClean="0">
                <a:solidFill>
                  <a:schemeClr val="tx2"/>
                </a:solidFill>
              </a:rPr>
              <a:t>микрорайоне»</a:t>
            </a:r>
          </a:p>
          <a:p>
            <a:pPr algn="ctr"/>
            <a:r>
              <a:rPr lang="ru-RU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https://isib.myopenugra.ru/application/view/?id=834353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400" b="1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69031" y="6924601"/>
            <a:ext cx="1094130" cy="110558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7.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48753" y="7027261"/>
            <a:ext cx="5655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«Благоустройство </a:t>
            </a:r>
            <a:r>
              <a:rPr lang="ru-RU" sz="1600" b="1" dirty="0">
                <a:solidFill>
                  <a:schemeClr val="tx2"/>
                </a:solidFill>
              </a:rPr>
              <a:t>приюта для животных без владельцев (приобретение </a:t>
            </a:r>
            <a:r>
              <a:rPr lang="ru-RU" sz="1600" b="1" dirty="0" smtClean="0">
                <a:solidFill>
                  <a:schemeClr val="tx2"/>
                </a:solidFill>
              </a:rPr>
              <a:t>вольеров)»</a:t>
            </a:r>
            <a:endParaRPr lang="ru-RU" sz="1600" b="1" dirty="0">
              <a:solidFill>
                <a:schemeClr val="tx2"/>
              </a:solidFill>
            </a:endParaRPr>
          </a:p>
          <a:p>
            <a:pPr algn="ctr"/>
            <a:r>
              <a:rPr lang="ru-RU" sz="1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https://isib.myopenugra.ru/application/view/?id=834408</a:t>
            </a:r>
            <a:endParaRPr lang="ru-RU" sz="1400" b="1" dirty="0" smtClean="0">
              <a:solidFill>
                <a:schemeClr val="tx2"/>
              </a:solidFill>
              <a:hlinkClick r:id="rId6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622213" y="7933120"/>
            <a:ext cx="1094130" cy="110558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5A432"/>
                </a:solidFill>
              </a:rPr>
              <a:t>8.</a:t>
            </a:r>
            <a:endParaRPr lang="ru-RU" b="1" dirty="0">
              <a:solidFill>
                <a:srgbClr val="55A43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514" y="8024640"/>
            <a:ext cx="56555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«Благоустройство </a:t>
            </a:r>
            <a:r>
              <a:rPr lang="ru-RU" sz="1600" b="1" dirty="0">
                <a:solidFill>
                  <a:schemeClr val="tx2"/>
                </a:solidFill>
              </a:rPr>
              <a:t>приюта для животных без владельцев (приобретение будок</a:t>
            </a:r>
            <a:r>
              <a:rPr lang="ru-RU" sz="1600" b="1" dirty="0" smtClean="0">
                <a:solidFill>
                  <a:schemeClr val="tx2"/>
                </a:solidFill>
              </a:rPr>
              <a:t>)»</a:t>
            </a:r>
          </a:p>
          <a:p>
            <a:pPr algn="ctr"/>
            <a:r>
              <a:rPr lang="ru-RU" sz="1400" u="sng" dirty="0">
                <a:hlinkClick r:id="rId8"/>
              </a:rPr>
              <a:t>https://isib.myopenugra.ru/application/view/?id=834407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0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9FC5-AA23-42CB-B109-302E94979D4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16492"/>
            <a:ext cx="6858000" cy="717655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528814" y="4417764"/>
            <a:ext cx="6048260" cy="3360143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ВОЗНИКЛИ СЛОЖНОСТИ?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ЗВОНИ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4231386"/>
          </a:xfrm>
          <a:prstGeom prst="rect">
            <a:avLst/>
          </a:prstGeom>
        </p:spPr>
      </p:pic>
      <p:pic>
        <p:nvPicPr>
          <p:cNvPr id="6" name="Picture 10" descr="Значки телефона для визиток: скачать PNG и PDF — 3mu.r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81" y="5627263"/>
            <a:ext cx="1907544" cy="190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89703" y="6331665"/>
            <a:ext cx="182614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500" b="1" dirty="0">
                <a:solidFill>
                  <a:schemeClr val="accent5">
                    <a:lumMod val="50000"/>
                  </a:schemeClr>
                </a:solidFill>
              </a:rPr>
              <a:t>52-21-70</a:t>
            </a:r>
          </a:p>
        </p:txBody>
      </p:sp>
    </p:spTree>
    <p:extLst>
      <p:ext uri="{BB962C8B-B14F-4D97-AF65-F5344CB8AC3E}">
        <p14:creationId xmlns:p14="http://schemas.microsoft.com/office/powerpoint/2010/main" val="993927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87303</TotalTime>
  <Words>380</Words>
  <Application>Microsoft Office PowerPoint</Application>
  <PresentationFormat>Экран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Евгения Александровна</dc:creator>
  <cp:lastModifiedBy>Хотмирова Анна Ивановна</cp:lastModifiedBy>
  <cp:revision>1447</cp:revision>
  <cp:lastPrinted>2023-03-01T06:26:44Z</cp:lastPrinted>
  <dcterms:created xsi:type="dcterms:W3CDTF">2016-11-17T05:07:10Z</dcterms:created>
  <dcterms:modified xsi:type="dcterms:W3CDTF">2023-03-02T05:44:32Z</dcterms:modified>
</cp:coreProperties>
</file>