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314" r:id="rId2"/>
    <p:sldId id="321" r:id="rId3"/>
    <p:sldId id="315" r:id="rId4"/>
    <p:sldId id="322" r:id="rId5"/>
    <p:sldId id="316" r:id="rId6"/>
    <p:sldId id="317" r:id="rId7"/>
    <p:sldId id="318" r:id="rId8"/>
    <p:sldId id="319" r:id="rId9"/>
    <p:sldId id="320" r:id="rId10"/>
    <p:sldId id="323" r:id="rId11"/>
    <p:sldId id="327" r:id="rId12"/>
    <p:sldId id="325" r:id="rId13"/>
    <p:sldId id="32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0FF05C-EDEF-4818-9F18-64CA9B18F867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306BEB-6AD2-4FBE-9DCE-3B7C3CC526D5}">
      <dgm:prSet phldrT="[Текст]"/>
      <dgm:spPr/>
      <dgm:t>
        <a:bodyPr/>
        <a:lstStyle/>
        <a:p>
          <a:r>
            <a:rPr lang="ru-RU" dirty="0" smtClean="0"/>
            <a:t>Блог</a:t>
          </a:r>
          <a:endParaRPr lang="ru-RU" dirty="0"/>
        </a:p>
      </dgm:t>
    </dgm:pt>
    <dgm:pt modelId="{4036AB88-0E59-4FBD-A39C-2427F5922ABA}" type="parTrans" cxnId="{69F7A60F-7F52-4FAB-839C-99512BF96FAF}">
      <dgm:prSet/>
      <dgm:spPr/>
      <dgm:t>
        <a:bodyPr/>
        <a:lstStyle/>
        <a:p>
          <a:endParaRPr lang="ru-RU"/>
        </a:p>
      </dgm:t>
    </dgm:pt>
    <dgm:pt modelId="{C201983E-0F26-4E9C-A19D-F21FF23B1479}" type="sibTrans" cxnId="{69F7A60F-7F52-4FAB-839C-99512BF96FAF}">
      <dgm:prSet/>
      <dgm:spPr/>
      <dgm:t>
        <a:bodyPr/>
        <a:lstStyle/>
        <a:p>
          <a:endParaRPr lang="ru-RU"/>
        </a:p>
      </dgm:t>
    </dgm:pt>
    <dgm:pt modelId="{AD070284-3671-4C57-8328-46450B6EDD2B}">
      <dgm:prSet phldrT="[Текст]"/>
      <dgm:spPr/>
      <dgm:t>
        <a:bodyPr/>
        <a:lstStyle/>
        <a:p>
          <a:r>
            <a:rPr lang="ru-RU" dirty="0" smtClean="0"/>
            <a:t>е</a:t>
          </a:r>
          <a:endParaRPr lang="ru-RU" dirty="0"/>
        </a:p>
      </dgm:t>
    </dgm:pt>
    <dgm:pt modelId="{D4990617-B0F4-4243-88B8-4A791FB18B7F}" type="parTrans" cxnId="{14FA35FB-A614-4DE1-9324-721426FD0FFD}">
      <dgm:prSet/>
      <dgm:spPr/>
      <dgm:t>
        <a:bodyPr/>
        <a:lstStyle/>
        <a:p>
          <a:endParaRPr lang="ru-RU"/>
        </a:p>
      </dgm:t>
    </dgm:pt>
    <dgm:pt modelId="{02BF9022-5AA2-481A-840D-EB95090A8084}" type="sibTrans" cxnId="{14FA35FB-A614-4DE1-9324-721426FD0FFD}">
      <dgm:prSet/>
      <dgm:spPr/>
      <dgm:t>
        <a:bodyPr/>
        <a:lstStyle/>
        <a:p>
          <a:endParaRPr lang="ru-RU"/>
        </a:p>
      </dgm:t>
    </dgm:pt>
    <dgm:pt modelId="{0529F2C2-6AB7-4FA1-B3B2-7C077EC297E8}">
      <dgm:prSet phldrT="[Текст]"/>
      <dgm:spPr/>
      <dgm:t>
        <a:bodyPr/>
        <a:lstStyle/>
        <a:p>
          <a:r>
            <a:rPr lang="ru-RU" dirty="0" smtClean="0"/>
            <a:t>Информация для учащихся</a:t>
          </a:r>
          <a:endParaRPr lang="ru-RU" dirty="0"/>
        </a:p>
      </dgm:t>
    </dgm:pt>
    <dgm:pt modelId="{10E00AAC-F2A9-4B8D-BBC9-7F23D87D1124}" type="parTrans" cxnId="{8C623911-56B2-45A6-9B74-C85CF349BB79}">
      <dgm:prSet/>
      <dgm:spPr/>
      <dgm:t>
        <a:bodyPr/>
        <a:lstStyle/>
        <a:p>
          <a:endParaRPr lang="ru-RU"/>
        </a:p>
      </dgm:t>
    </dgm:pt>
    <dgm:pt modelId="{AC320892-D108-4C44-8E9A-7A72C09CFF99}" type="sibTrans" cxnId="{8C623911-56B2-45A6-9B74-C85CF349BB79}">
      <dgm:prSet/>
      <dgm:spPr/>
      <dgm:t>
        <a:bodyPr/>
        <a:lstStyle/>
        <a:p>
          <a:endParaRPr lang="ru-RU"/>
        </a:p>
      </dgm:t>
    </dgm:pt>
    <dgm:pt modelId="{A6C57EC7-259D-49C8-BB20-67A3102858C6}">
      <dgm:prSet phldrT="[Текст]"/>
      <dgm:spPr/>
      <dgm:t>
        <a:bodyPr/>
        <a:lstStyle/>
        <a:p>
          <a:r>
            <a:rPr lang="ru-RU" dirty="0" smtClean="0"/>
            <a:t>Информация для родителей</a:t>
          </a:r>
          <a:endParaRPr lang="ru-RU" dirty="0"/>
        </a:p>
      </dgm:t>
    </dgm:pt>
    <dgm:pt modelId="{4DD0D173-5AFA-4E59-A6A8-9400C428BF13}" type="parTrans" cxnId="{6FF42AE1-8AA2-4320-A6A7-65967EDC9CD7}">
      <dgm:prSet/>
      <dgm:spPr/>
      <dgm:t>
        <a:bodyPr/>
        <a:lstStyle/>
        <a:p>
          <a:endParaRPr lang="ru-RU"/>
        </a:p>
      </dgm:t>
    </dgm:pt>
    <dgm:pt modelId="{CCDF9AA9-CEAB-4EFD-9356-CC150F13A416}" type="sibTrans" cxnId="{6FF42AE1-8AA2-4320-A6A7-65967EDC9CD7}">
      <dgm:prSet/>
      <dgm:spPr/>
      <dgm:t>
        <a:bodyPr/>
        <a:lstStyle/>
        <a:p>
          <a:endParaRPr lang="ru-RU"/>
        </a:p>
      </dgm:t>
    </dgm:pt>
    <dgm:pt modelId="{7F83FDA1-32CE-44BA-9145-312900550668}">
      <dgm:prSet phldrT="[Текст]"/>
      <dgm:spPr/>
      <dgm:t>
        <a:bodyPr/>
        <a:lstStyle/>
        <a:p>
          <a:endParaRPr lang="ru-RU" dirty="0"/>
        </a:p>
      </dgm:t>
    </dgm:pt>
    <dgm:pt modelId="{3DD89530-B62A-4A7C-9DF5-882E7F75C01D}" type="parTrans" cxnId="{16995203-FF04-4F4A-B722-E8A26E4238B1}">
      <dgm:prSet/>
      <dgm:spPr/>
      <dgm:t>
        <a:bodyPr/>
        <a:lstStyle/>
        <a:p>
          <a:endParaRPr lang="ru-RU"/>
        </a:p>
      </dgm:t>
    </dgm:pt>
    <dgm:pt modelId="{DA1542B9-8776-4B31-9DCD-D3A70B711EE4}" type="sibTrans" cxnId="{16995203-FF04-4F4A-B722-E8A26E4238B1}">
      <dgm:prSet/>
      <dgm:spPr/>
      <dgm:t>
        <a:bodyPr/>
        <a:lstStyle/>
        <a:p>
          <a:endParaRPr lang="ru-RU"/>
        </a:p>
      </dgm:t>
    </dgm:pt>
    <dgm:pt modelId="{700029F2-9C32-430C-BC59-10FBBCF8D07C}" type="pres">
      <dgm:prSet presAssocID="{1C0FF05C-EDEF-4818-9F18-64CA9B18F867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CD74B4E-01A8-4670-946D-EF2991E33F42}" type="pres">
      <dgm:prSet presAssocID="{D1306BEB-6AD2-4FBE-9DCE-3B7C3CC526D5}" presName="composite" presStyleCnt="0"/>
      <dgm:spPr/>
    </dgm:pt>
    <dgm:pt modelId="{5382D60D-23E0-4660-BE79-4DAD71EB9BBA}" type="pres">
      <dgm:prSet presAssocID="{D1306BEB-6AD2-4FBE-9DCE-3B7C3CC526D5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92A441-618E-456A-810F-A2998126D85A}" type="pres">
      <dgm:prSet presAssocID="{D1306BEB-6AD2-4FBE-9DCE-3B7C3CC526D5}" presName="Childtext1" presStyleLbl="revTx" presStyleIdx="0" presStyleCnt="3" custLinFactX="-64084" custLinFactNeighborX="-100000" custLinFactNeighborY="-76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26581E-4728-4E2B-881D-5EEFD214508F}" type="pres">
      <dgm:prSet presAssocID="{D1306BEB-6AD2-4FBE-9DCE-3B7C3CC526D5}" presName="BalanceSpacing" presStyleCnt="0"/>
      <dgm:spPr/>
    </dgm:pt>
    <dgm:pt modelId="{E85F81E7-6EF2-4F3D-9D02-013B2966D891}" type="pres">
      <dgm:prSet presAssocID="{D1306BEB-6AD2-4FBE-9DCE-3B7C3CC526D5}" presName="BalanceSpacing1" presStyleCnt="0"/>
      <dgm:spPr/>
    </dgm:pt>
    <dgm:pt modelId="{64C06952-5C81-490F-BDEA-3F0DFFD8C6E8}" type="pres">
      <dgm:prSet presAssocID="{C201983E-0F26-4E9C-A19D-F21FF23B1479}" presName="Accent1Text" presStyleLbl="node1" presStyleIdx="1" presStyleCnt="6"/>
      <dgm:spPr/>
      <dgm:t>
        <a:bodyPr/>
        <a:lstStyle/>
        <a:p>
          <a:endParaRPr lang="ru-RU"/>
        </a:p>
      </dgm:t>
    </dgm:pt>
    <dgm:pt modelId="{A3E784C6-2FE3-4DBF-8D68-8FB2BC9C76F3}" type="pres">
      <dgm:prSet presAssocID="{C201983E-0F26-4E9C-A19D-F21FF23B1479}" presName="spaceBetweenRectangles" presStyleCnt="0"/>
      <dgm:spPr/>
    </dgm:pt>
    <dgm:pt modelId="{A877A7DE-5771-495B-848B-31C115ABD2CD}" type="pres">
      <dgm:prSet presAssocID="{0529F2C2-6AB7-4FA1-B3B2-7C077EC297E8}" presName="composite" presStyleCnt="0"/>
      <dgm:spPr/>
    </dgm:pt>
    <dgm:pt modelId="{94D0EDAB-072A-4E7E-A8E6-7DD162CA41FA}" type="pres">
      <dgm:prSet presAssocID="{0529F2C2-6AB7-4FA1-B3B2-7C077EC297E8}" presName="Parent1" presStyleLbl="node1" presStyleIdx="2" presStyleCnt="6" custLinFactNeighborX="1703" custLinFactNeighborY="-257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615788-98F9-4E74-811D-482085A53B87}" type="pres">
      <dgm:prSet presAssocID="{0529F2C2-6AB7-4FA1-B3B2-7C077EC297E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E6B233-678B-4397-9765-ED414E7F616E}" type="pres">
      <dgm:prSet presAssocID="{0529F2C2-6AB7-4FA1-B3B2-7C077EC297E8}" presName="BalanceSpacing" presStyleCnt="0"/>
      <dgm:spPr/>
    </dgm:pt>
    <dgm:pt modelId="{6BBBF69F-CB93-4834-8919-DA7768C921BA}" type="pres">
      <dgm:prSet presAssocID="{0529F2C2-6AB7-4FA1-B3B2-7C077EC297E8}" presName="BalanceSpacing1" presStyleCnt="0"/>
      <dgm:spPr/>
    </dgm:pt>
    <dgm:pt modelId="{F70269B1-8AEC-40FE-83AE-F1C9E7C10D22}" type="pres">
      <dgm:prSet presAssocID="{AC320892-D108-4C44-8E9A-7A72C09CFF99}" presName="Accent1Text" presStyleLbl="node1" presStyleIdx="3" presStyleCnt="6"/>
      <dgm:spPr/>
      <dgm:t>
        <a:bodyPr/>
        <a:lstStyle/>
        <a:p>
          <a:endParaRPr lang="ru-RU"/>
        </a:p>
      </dgm:t>
    </dgm:pt>
    <dgm:pt modelId="{DB9ABB71-16D9-454E-B835-BB2C7CF3E5D5}" type="pres">
      <dgm:prSet presAssocID="{AC320892-D108-4C44-8E9A-7A72C09CFF99}" presName="spaceBetweenRectangles" presStyleCnt="0"/>
      <dgm:spPr/>
    </dgm:pt>
    <dgm:pt modelId="{D913F6CD-11EE-45EC-BA5A-EDD97A95083C}" type="pres">
      <dgm:prSet presAssocID="{A6C57EC7-259D-49C8-BB20-67A3102858C6}" presName="composite" presStyleCnt="0"/>
      <dgm:spPr/>
    </dgm:pt>
    <dgm:pt modelId="{2F2A3801-F1B1-4975-9328-74DEC38C7204}" type="pres">
      <dgm:prSet presAssocID="{A6C57EC7-259D-49C8-BB20-67A3102858C6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83E604-AE15-409A-9082-52B0DF707AE5}" type="pres">
      <dgm:prSet presAssocID="{A6C57EC7-259D-49C8-BB20-67A3102858C6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49C37A-6831-4873-9616-791F58ED3A68}" type="pres">
      <dgm:prSet presAssocID="{A6C57EC7-259D-49C8-BB20-67A3102858C6}" presName="BalanceSpacing" presStyleCnt="0"/>
      <dgm:spPr/>
    </dgm:pt>
    <dgm:pt modelId="{A763FBF2-69DE-462B-A7C8-5AFB6B380E30}" type="pres">
      <dgm:prSet presAssocID="{A6C57EC7-259D-49C8-BB20-67A3102858C6}" presName="BalanceSpacing1" presStyleCnt="0"/>
      <dgm:spPr/>
    </dgm:pt>
    <dgm:pt modelId="{EB8DA358-42DF-4689-9D2F-AEEE8D00D859}" type="pres">
      <dgm:prSet presAssocID="{CCDF9AA9-CEAB-4EFD-9356-CC150F13A416}" presName="Accent1Text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69F7A60F-7F52-4FAB-839C-99512BF96FAF}" srcId="{1C0FF05C-EDEF-4818-9F18-64CA9B18F867}" destId="{D1306BEB-6AD2-4FBE-9DCE-3B7C3CC526D5}" srcOrd="0" destOrd="0" parTransId="{4036AB88-0E59-4FBD-A39C-2427F5922ABA}" sibTransId="{C201983E-0F26-4E9C-A19D-F21FF23B1479}"/>
    <dgm:cxn modelId="{E24F164E-F691-4805-8256-DD6509EE8A64}" type="presOf" srcId="{D1306BEB-6AD2-4FBE-9DCE-3B7C3CC526D5}" destId="{5382D60D-23E0-4660-BE79-4DAD71EB9BBA}" srcOrd="0" destOrd="0" presId="urn:microsoft.com/office/officeart/2008/layout/AlternatingHexagons"/>
    <dgm:cxn modelId="{6E01F3FA-32E9-4F2C-B0ED-49CFFB8CDD27}" type="presOf" srcId="{7F83FDA1-32CE-44BA-9145-312900550668}" destId="{BB83E604-AE15-409A-9082-52B0DF707AE5}" srcOrd="0" destOrd="0" presId="urn:microsoft.com/office/officeart/2008/layout/AlternatingHexagons"/>
    <dgm:cxn modelId="{6FF42AE1-8AA2-4320-A6A7-65967EDC9CD7}" srcId="{1C0FF05C-EDEF-4818-9F18-64CA9B18F867}" destId="{A6C57EC7-259D-49C8-BB20-67A3102858C6}" srcOrd="2" destOrd="0" parTransId="{4DD0D173-5AFA-4E59-A6A8-9400C428BF13}" sibTransId="{CCDF9AA9-CEAB-4EFD-9356-CC150F13A416}"/>
    <dgm:cxn modelId="{9FBDB7FB-47F6-40E1-8CC2-0EE4B4D5659D}" type="presOf" srcId="{0529F2C2-6AB7-4FA1-B3B2-7C077EC297E8}" destId="{94D0EDAB-072A-4E7E-A8E6-7DD162CA41FA}" srcOrd="0" destOrd="0" presId="urn:microsoft.com/office/officeart/2008/layout/AlternatingHexagons"/>
    <dgm:cxn modelId="{F0B10AAD-4C8D-4635-8959-DFE105616C43}" type="presOf" srcId="{AC320892-D108-4C44-8E9A-7A72C09CFF99}" destId="{F70269B1-8AEC-40FE-83AE-F1C9E7C10D22}" srcOrd="0" destOrd="0" presId="urn:microsoft.com/office/officeart/2008/layout/AlternatingHexagons"/>
    <dgm:cxn modelId="{16995203-FF04-4F4A-B722-E8A26E4238B1}" srcId="{A6C57EC7-259D-49C8-BB20-67A3102858C6}" destId="{7F83FDA1-32CE-44BA-9145-312900550668}" srcOrd="0" destOrd="0" parTransId="{3DD89530-B62A-4A7C-9DF5-882E7F75C01D}" sibTransId="{DA1542B9-8776-4B31-9DCD-D3A70B711EE4}"/>
    <dgm:cxn modelId="{91142DA1-D8D3-45B0-BCDD-3EDB07295E84}" type="presOf" srcId="{AD070284-3671-4C57-8328-46450B6EDD2B}" destId="{4C92A441-618E-456A-810F-A2998126D85A}" srcOrd="0" destOrd="0" presId="urn:microsoft.com/office/officeart/2008/layout/AlternatingHexagons"/>
    <dgm:cxn modelId="{A65A3013-CC9F-43FD-B365-601FC0078A14}" type="presOf" srcId="{C201983E-0F26-4E9C-A19D-F21FF23B1479}" destId="{64C06952-5C81-490F-BDEA-3F0DFFD8C6E8}" srcOrd="0" destOrd="0" presId="urn:microsoft.com/office/officeart/2008/layout/AlternatingHexagons"/>
    <dgm:cxn modelId="{D46F31DD-DCFB-43A7-8064-4EF4AF4731B7}" type="presOf" srcId="{1C0FF05C-EDEF-4818-9F18-64CA9B18F867}" destId="{700029F2-9C32-430C-BC59-10FBBCF8D07C}" srcOrd="0" destOrd="0" presId="urn:microsoft.com/office/officeart/2008/layout/AlternatingHexagons"/>
    <dgm:cxn modelId="{232EBE7B-A84D-49D7-976A-586F0827C12D}" type="presOf" srcId="{A6C57EC7-259D-49C8-BB20-67A3102858C6}" destId="{2F2A3801-F1B1-4975-9328-74DEC38C7204}" srcOrd="0" destOrd="0" presId="urn:microsoft.com/office/officeart/2008/layout/AlternatingHexagons"/>
    <dgm:cxn modelId="{8C623911-56B2-45A6-9B74-C85CF349BB79}" srcId="{1C0FF05C-EDEF-4818-9F18-64CA9B18F867}" destId="{0529F2C2-6AB7-4FA1-B3B2-7C077EC297E8}" srcOrd="1" destOrd="0" parTransId="{10E00AAC-F2A9-4B8D-BBC9-7F23D87D1124}" sibTransId="{AC320892-D108-4C44-8E9A-7A72C09CFF99}"/>
    <dgm:cxn modelId="{14FA35FB-A614-4DE1-9324-721426FD0FFD}" srcId="{D1306BEB-6AD2-4FBE-9DCE-3B7C3CC526D5}" destId="{AD070284-3671-4C57-8328-46450B6EDD2B}" srcOrd="0" destOrd="0" parTransId="{D4990617-B0F4-4243-88B8-4A791FB18B7F}" sibTransId="{02BF9022-5AA2-481A-840D-EB95090A8084}"/>
    <dgm:cxn modelId="{1AADBA8F-27C1-4321-9E89-F891128FA206}" type="presOf" srcId="{CCDF9AA9-CEAB-4EFD-9356-CC150F13A416}" destId="{EB8DA358-42DF-4689-9D2F-AEEE8D00D859}" srcOrd="0" destOrd="0" presId="urn:microsoft.com/office/officeart/2008/layout/AlternatingHexagons"/>
    <dgm:cxn modelId="{2011C80E-6124-41F6-8137-CA59B0CA3CF7}" type="presParOf" srcId="{700029F2-9C32-430C-BC59-10FBBCF8D07C}" destId="{DCD74B4E-01A8-4670-946D-EF2991E33F42}" srcOrd="0" destOrd="0" presId="urn:microsoft.com/office/officeart/2008/layout/AlternatingHexagons"/>
    <dgm:cxn modelId="{1A8F6800-EFBB-4F1D-91AD-BE9BCEC29683}" type="presParOf" srcId="{DCD74B4E-01A8-4670-946D-EF2991E33F42}" destId="{5382D60D-23E0-4660-BE79-4DAD71EB9BBA}" srcOrd="0" destOrd="0" presId="urn:microsoft.com/office/officeart/2008/layout/AlternatingHexagons"/>
    <dgm:cxn modelId="{A3BB94AA-9B67-4FCC-8244-A3AE021F4604}" type="presParOf" srcId="{DCD74B4E-01A8-4670-946D-EF2991E33F42}" destId="{4C92A441-618E-456A-810F-A2998126D85A}" srcOrd="1" destOrd="0" presId="urn:microsoft.com/office/officeart/2008/layout/AlternatingHexagons"/>
    <dgm:cxn modelId="{04C0560D-4EB3-4593-978E-3032B26A969D}" type="presParOf" srcId="{DCD74B4E-01A8-4670-946D-EF2991E33F42}" destId="{C926581E-4728-4E2B-881D-5EEFD214508F}" srcOrd="2" destOrd="0" presId="urn:microsoft.com/office/officeart/2008/layout/AlternatingHexagons"/>
    <dgm:cxn modelId="{D82CFD01-820D-4DBC-93DA-F48087A7A4AF}" type="presParOf" srcId="{DCD74B4E-01A8-4670-946D-EF2991E33F42}" destId="{E85F81E7-6EF2-4F3D-9D02-013B2966D891}" srcOrd="3" destOrd="0" presId="urn:microsoft.com/office/officeart/2008/layout/AlternatingHexagons"/>
    <dgm:cxn modelId="{A6D35F15-1FF9-4F05-9E5D-6FF166CED496}" type="presParOf" srcId="{DCD74B4E-01A8-4670-946D-EF2991E33F42}" destId="{64C06952-5C81-490F-BDEA-3F0DFFD8C6E8}" srcOrd="4" destOrd="0" presId="urn:microsoft.com/office/officeart/2008/layout/AlternatingHexagons"/>
    <dgm:cxn modelId="{D26944C9-2359-4603-BD54-760177D1B0B2}" type="presParOf" srcId="{700029F2-9C32-430C-BC59-10FBBCF8D07C}" destId="{A3E784C6-2FE3-4DBF-8D68-8FB2BC9C76F3}" srcOrd="1" destOrd="0" presId="urn:microsoft.com/office/officeart/2008/layout/AlternatingHexagons"/>
    <dgm:cxn modelId="{87C65020-8E6A-4AEA-8C33-C53B0160F290}" type="presParOf" srcId="{700029F2-9C32-430C-BC59-10FBBCF8D07C}" destId="{A877A7DE-5771-495B-848B-31C115ABD2CD}" srcOrd="2" destOrd="0" presId="urn:microsoft.com/office/officeart/2008/layout/AlternatingHexagons"/>
    <dgm:cxn modelId="{75A35743-7B75-498D-8DF9-653CE2CC0750}" type="presParOf" srcId="{A877A7DE-5771-495B-848B-31C115ABD2CD}" destId="{94D0EDAB-072A-4E7E-A8E6-7DD162CA41FA}" srcOrd="0" destOrd="0" presId="urn:microsoft.com/office/officeart/2008/layout/AlternatingHexagons"/>
    <dgm:cxn modelId="{2FCFAFE1-A381-4E3B-98DA-EA1D90ECFBF9}" type="presParOf" srcId="{A877A7DE-5771-495B-848B-31C115ABD2CD}" destId="{17615788-98F9-4E74-811D-482085A53B87}" srcOrd="1" destOrd="0" presId="urn:microsoft.com/office/officeart/2008/layout/AlternatingHexagons"/>
    <dgm:cxn modelId="{DC7D833B-CA11-4F37-92C1-3332FD596343}" type="presParOf" srcId="{A877A7DE-5771-495B-848B-31C115ABD2CD}" destId="{13E6B233-678B-4397-9765-ED414E7F616E}" srcOrd="2" destOrd="0" presId="urn:microsoft.com/office/officeart/2008/layout/AlternatingHexagons"/>
    <dgm:cxn modelId="{663BF556-A84D-43C8-8AA9-46EBFA9EAD9C}" type="presParOf" srcId="{A877A7DE-5771-495B-848B-31C115ABD2CD}" destId="{6BBBF69F-CB93-4834-8919-DA7768C921BA}" srcOrd="3" destOrd="0" presId="urn:microsoft.com/office/officeart/2008/layout/AlternatingHexagons"/>
    <dgm:cxn modelId="{C8EA61F7-B450-4FE2-BBF0-DC6A0AE9D89C}" type="presParOf" srcId="{A877A7DE-5771-495B-848B-31C115ABD2CD}" destId="{F70269B1-8AEC-40FE-83AE-F1C9E7C10D22}" srcOrd="4" destOrd="0" presId="urn:microsoft.com/office/officeart/2008/layout/AlternatingHexagons"/>
    <dgm:cxn modelId="{9AFDCD35-0DA9-4214-BDCD-78B46A8B1DF3}" type="presParOf" srcId="{700029F2-9C32-430C-BC59-10FBBCF8D07C}" destId="{DB9ABB71-16D9-454E-B835-BB2C7CF3E5D5}" srcOrd="3" destOrd="0" presId="urn:microsoft.com/office/officeart/2008/layout/AlternatingHexagons"/>
    <dgm:cxn modelId="{D2D64845-F28A-4413-877A-179049C6DF25}" type="presParOf" srcId="{700029F2-9C32-430C-BC59-10FBBCF8D07C}" destId="{D913F6CD-11EE-45EC-BA5A-EDD97A95083C}" srcOrd="4" destOrd="0" presId="urn:microsoft.com/office/officeart/2008/layout/AlternatingHexagons"/>
    <dgm:cxn modelId="{7B2CE2C7-681F-4F23-8FF4-C8CC76DA438F}" type="presParOf" srcId="{D913F6CD-11EE-45EC-BA5A-EDD97A95083C}" destId="{2F2A3801-F1B1-4975-9328-74DEC38C7204}" srcOrd="0" destOrd="0" presId="urn:microsoft.com/office/officeart/2008/layout/AlternatingHexagons"/>
    <dgm:cxn modelId="{7466A422-44D9-4692-91A0-FD4412CEFDA5}" type="presParOf" srcId="{D913F6CD-11EE-45EC-BA5A-EDD97A95083C}" destId="{BB83E604-AE15-409A-9082-52B0DF707AE5}" srcOrd="1" destOrd="0" presId="urn:microsoft.com/office/officeart/2008/layout/AlternatingHexagons"/>
    <dgm:cxn modelId="{72690B74-D254-47DE-829D-B01BACBE9840}" type="presParOf" srcId="{D913F6CD-11EE-45EC-BA5A-EDD97A95083C}" destId="{E149C37A-6831-4873-9616-791F58ED3A68}" srcOrd="2" destOrd="0" presId="urn:microsoft.com/office/officeart/2008/layout/AlternatingHexagons"/>
    <dgm:cxn modelId="{E1850DE8-08E5-469E-A925-27748EA41E39}" type="presParOf" srcId="{D913F6CD-11EE-45EC-BA5A-EDD97A95083C}" destId="{A763FBF2-69DE-462B-A7C8-5AFB6B380E30}" srcOrd="3" destOrd="0" presId="urn:microsoft.com/office/officeart/2008/layout/AlternatingHexagons"/>
    <dgm:cxn modelId="{B954D44F-5AA3-40A2-A4FE-2C03F82421FC}" type="presParOf" srcId="{D913F6CD-11EE-45EC-BA5A-EDD97A95083C}" destId="{EB8DA358-42DF-4689-9D2F-AEEE8D00D859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B27CE6-E15D-401D-A0E0-C1885BE0BC7B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2CCA58-2142-4699-A2AF-D11895194FD5}">
      <dgm:prSet phldrT="[Текст]"/>
      <dgm:spPr/>
      <dgm:t>
        <a:bodyPr/>
        <a:lstStyle/>
        <a:p>
          <a:endParaRPr lang="ru-RU" dirty="0"/>
        </a:p>
      </dgm:t>
    </dgm:pt>
    <dgm:pt modelId="{7F71EAAE-E99D-42FB-972D-97FBD3557CE0}" type="sibTrans" cxnId="{45EB58FE-2825-4512-8921-BF75AD4FCEC0}">
      <dgm:prSet/>
      <dgm:spPr/>
      <dgm:t>
        <a:bodyPr/>
        <a:lstStyle/>
        <a:p>
          <a:endParaRPr lang="ru-RU"/>
        </a:p>
      </dgm:t>
    </dgm:pt>
    <dgm:pt modelId="{98417677-5816-48A9-99E8-6C4D4D6907C7}" type="parTrans" cxnId="{45EB58FE-2825-4512-8921-BF75AD4FCEC0}">
      <dgm:prSet/>
      <dgm:spPr/>
      <dgm:t>
        <a:bodyPr/>
        <a:lstStyle/>
        <a:p>
          <a:endParaRPr lang="ru-RU"/>
        </a:p>
      </dgm:t>
    </dgm:pt>
    <dgm:pt modelId="{077BB1ED-B936-4CD0-9E6B-6BF9ED4BF1CA}" type="pres">
      <dgm:prSet presAssocID="{27B27CE6-E15D-401D-A0E0-C1885BE0BC7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FADC50-01AE-4AAD-B2D4-81F276B21194}" type="pres">
      <dgm:prSet presAssocID="{27B27CE6-E15D-401D-A0E0-C1885BE0BC7B}" presName="matrix" presStyleCnt="0"/>
      <dgm:spPr/>
    </dgm:pt>
    <dgm:pt modelId="{ADC8385D-FFE5-4558-8290-B732D4BBD214}" type="pres">
      <dgm:prSet presAssocID="{27B27CE6-E15D-401D-A0E0-C1885BE0BC7B}" presName="tile1" presStyleLbl="node1" presStyleIdx="0" presStyleCnt="4" custLinFactNeighborX="77" custLinFactNeighborY="-357"/>
      <dgm:spPr/>
    </dgm:pt>
    <dgm:pt modelId="{F568BCDA-C3B9-43CA-8D36-A71B19EB892A}" type="pres">
      <dgm:prSet presAssocID="{27B27CE6-E15D-401D-A0E0-C1885BE0BC7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C6DA9F9-B2D3-4BF7-8075-776CB7842E7E}" type="pres">
      <dgm:prSet presAssocID="{27B27CE6-E15D-401D-A0E0-C1885BE0BC7B}" presName="tile2" presStyleLbl="node1" presStyleIdx="1" presStyleCnt="4" custLinFactNeighborX="293" custLinFactNeighborY="0"/>
      <dgm:spPr/>
    </dgm:pt>
    <dgm:pt modelId="{4706EA64-3F16-4395-B526-60DBC66BD11D}" type="pres">
      <dgm:prSet presAssocID="{27B27CE6-E15D-401D-A0E0-C1885BE0BC7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6B6B938-ADD9-4A44-A0D8-050BA67CE0B7}" type="pres">
      <dgm:prSet presAssocID="{27B27CE6-E15D-401D-A0E0-C1885BE0BC7B}" presName="tile3" presStyleLbl="node1" presStyleIdx="2" presStyleCnt="4"/>
      <dgm:spPr/>
      <dgm:t>
        <a:bodyPr/>
        <a:lstStyle/>
        <a:p>
          <a:endParaRPr lang="ru-RU"/>
        </a:p>
      </dgm:t>
    </dgm:pt>
    <dgm:pt modelId="{B20C0314-3E1E-4CBB-A5EA-972758D4E426}" type="pres">
      <dgm:prSet presAssocID="{27B27CE6-E15D-401D-A0E0-C1885BE0BC7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0951CD-ADE4-448D-81A3-64904E1C4C45}" type="pres">
      <dgm:prSet presAssocID="{27B27CE6-E15D-401D-A0E0-C1885BE0BC7B}" presName="tile4" presStyleLbl="node1" presStyleIdx="3" presStyleCnt="4"/>
      <dgm:spPr/>
    </dgm:pt>
    <dgm:pt modelId="{1B32D694-62FF-4302-B063-290A68912B73}" type="pres">
      <dgm:prSet presAssocID="{27B27CE6-E15D-401D-A0E0-C1885BE0BC7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8891D38-AF85-45A7-8671-0ACC223AB9B3}" type="pres">
      <dgm:prSet presAssocID="{27B27CE6-E15D-401D-A0E0-C1885BE0BC7B}" presName="centerTile" presStyleLbl="fgShp" presStyleIdx="0" presStyleCnt="1" custScaleX="269573" custLinFactNeighborX="7189" custLinFactNeighborY="-4489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50937095-1D97-4FB1-9140-F585B7DBE6CF}" type="presOf" srcId="{27B27CE6-E15D-401D-A0E0-C1885BE0BC7B}" destId="{077BB1ED-B936-4CD0-9E6B-6BF9ED4BF1CA}" srcOrd="0" destOrd="0" presId="urn:microsoft.com/office/officeart/2005/8/layout/matrix1"/>
    <dgm:cxn modelId="{9E5FB2BF-C2FD-42F3-8A32-04752423BB05}" type="presOf" srcId="{C52CCA58-2142-4699-A2AF-D11895194FD5}" destId="{08891D38-AF85-45A7-8671-0ACC223AB9B3}" srcOrd="0" destOrd="0" presId="urn:microsoft.com/office/officeart/2005/8/layout/matrix1"/>
    <dgm:cxn modelId="{45EB58FE-2825-4512-8921-BF75AD4FCEC0}" srcId="{27B27CE6-E15D-401D-A0E0-C1885BE0BC7B}" destId="{C52CCA58-2142-4699-A2AF-D11895194FD5}" srcOrd="0" destOrd="0" parTransId="{98417677-5816-48A9-99E8-6C4D4D6907C7}" sibTransId="{7F71EAAE-E99D-42FB-972D-97FBD3557CE0}"/>
    <dgm:cxn modelId="{4B2CB5DA-045D-4D7A-A86A-B27544E9D695}" type="presParOf" srcId="{077BB1ED-B936-4CD0-9E6B-6BF9ED4BF1CA}" destId="{4DFADC50-01AE-4AAD-B2D4-81F276B21194}" srcOrd="0" destOrd="0" presId="urn:microsoft.com/office/officeart/2005/8/layout/matrix1"/>
    <dgm:cxn modelId="{C09EC66D-C7CB-4FF9-95F5-1CCD50395160}" type="presParOf" srcId="{4DFADC50-01AE-4AAD-B2D4-81F276B21194}" destId="{ADC8385D-FFE5-4558-8290-B732D4BBD214}" srcOrd="0" destOrd="0" presId="urn:microsoft.com/office/officeart/2005/8/layout/matrix1"/>
    <dgm:cxn modelId="{C697AD02-E460-419E-9503-15102BA7D2D5}" type="presParOf" srcId="{4DFADC50-01AE-4AAD-B2D4-81F276B21194}" destId="{F568BCDA-C3B9-43CA-8D36-A71B19EB892A}" srcOrd="1" destOrd="0" presId="urn:microsoft.com/office/officeart/2005/8/layout/matrix1"/>
    <dgm:cxn modelId="{723FF80B-40BC-45BB-B9C9-4B326D0BB327}" type="presParOf" srcId="{4DFADC50-01AE-4AAD-B2D4-81F276B21194}" destId="{0C6DA9F9-B2D3-4BF7-8075-776CB7842E7E}" srcOrd="2" destOrd="0" presId="urn:microsoft.com/office/officeart/2005/8/layout/matrix1"/>
    <dgm:cxn modelId="{8BF725FC-1E03-42FD-8586-81BF1BA68608}" type="presParOf" srcId="{4DFADC50-01AE-4AAD-B2D4-81F276B21194}" destId="{4706EA64-3F16-4395-B526-60DBC66BD11D}" srcOrd="3" destOrd="0" presId="urn:microsoft.com/office/officeart/2005/8/layout/matrix1"/>
    <dgm:cxn modelId="{12CDE716-7DC2-436A-9F0E-AB8CF7FF1631}" type="presParOf" srcId="{4DFADC50-01AE-4AAD-B2D4-81F276B21194}" destId="{E6B6B938-ADD9-4A44-A0D8-050BA67CE0B7}" srcOrd="4" destOrd="0" presId="urn:microsoft.com/office/officeart/2005/8/layout/matrix1"/>
    <dgm:cxn modelId="{EDC78401-4401-42A3-9361-94067CBCC398}" type="presParOf" srcId="{4DFADC50-01AE-4AAD-B2D4-81F276B21194}" destId="{B20C0314-3E1E-4CBB-A5EA-972758D4E426}" srcOrd="5" destOrd="0" presId="urn:microsoft.com/office/officeart/2005/8/layout/matrix1"/>
    <dgm:cxn modelId="{A2024CB4-7795-4A24-A52A-2BA50855654D}" type="presParOf" srcId="{4DFADC50-01AE-4AAD-B2D4-81F276B21194}" destId="{210951CD-ADE4-448D-81A3-64904E1C4C45}" srcOrd="6" destOrd="0" presId="urn:microsoft.com/office/officeart/2005/8/layout/matrix1"/>
    <dgm:cxn modelId="{7578BA3F-B50E-4889-9786-EFAB60491887}" type="presParOf" srcId="{4DFADC50-01AE-4AAD-B2D4-81F276B21194}" destId="{1B32D694-62FF-4302-B063-290A68912B73}" srcOrd="7" destOrd="0" presId="urn:microsoft.com/office/officeart/2005/8/layout/matrix1"/>
    <dgm:cxn modelId="{B699C857-07BD-41E4-9EB3-17C9C3BD2DBC}" type="presParOf" srcId="{077BB1ED-B936-4CD0-9E6B-6BF9ED4BF1CA}" destId="{08891D38-AF85-45A7-8671-0ACC223AB9B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82D60D-23E0-4660-BE79-4DAD71EB9BBA}">
      <dsp:nvSpPr>
        <dsp:cNvPr id="0" name=""/>
        <dsp:cNvSpPr/>
      </dsp:nvSpPr>
      <dsp:spPr>
        <a:xfrm rot="5400000">
          <a:off x="2954172" y="353467"/>
          <a:ext cx="1940215" cy="168798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Блог</a:t>
          </a:r>
          <a:endParaRPr lang="ru-RU" sz="1400" kern="1200" dirty="0"/>
        </a:p>
      </dsp:txBody>
      <dsp:txXfrm rot="-5400000">
        <a:off x="3343331" y="529703"/>
        <a:ext cx="1161897" cy="1335515"/>
      </dsp:txXfrm>
    </dsp:sp>
    <dsp:sp modelId="{4C92A441-618E-456A-810F-A2998126D85A}">
      <dsp:nvSpPr>
        <dsp:cNvPr id="0" name=""/>
        <dsp:cNvSpPr/>
      </dsp:nvSpPr>
      <dsp:spPr>
        <a:xfrm>
          <a:off x="1266616" y="525804"/>
          <a:ext cx="2165280" cy="1164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е</a:t>
          </a:r>
          <a:endParaRPr lang="ru-RU" sz="1400" kern="1200" dirty="0"/>
        </a:p>
      </dsp:txBody>
      <dsp:txXfrm>
        <a:off x="1266616" y="525804"/>
        <a:ext cx="2165280" cy="1164129"/>
      </dsp:txXfrm>
    </dsp:sp>
    <dsp:sp modelId="{64C06952-5C81-490F-BDEA-3F0DFFD8C6E8}">
      <dsp:nvSpPr>
        <dsp:cNvPr id="0" name=""/>
        <dsp:cNvSpPr/>
      </dsp:nvSpPr>
      <dsp:spPr>
        <a:xfrm rot="5400000">
          <a:off x="1131145" y="353467"/>
          <a:ext cx="1940215" cy="168798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1520304" y="529703"/>
        <a:ext cx="1161897" cy="1335515"/>
      </dsp:txXfrm>
    </dsp:sp>
    <dsp:sp modelId="{94D0EDAB-072A-4E7E-A8E6-7DD162CA41FA}">
      <dsp:nvSpPr>
        <dsp:cNvPr id="0" name=""/>
        <dsp:cNvSpPr/>
      </dsp:nvSpPr>
      <dsp:spPr>
        <a:xfrm rot="5400000">
          <a:off x="2067912" y="1950284"/>
          <a:ext cx="1940215" cy="168798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Информация для учащихся</a:t>
          </a:r>
          <a:endParaRPr lang="ru-RU" sz="1400" kern="1200" dirty="0"/>
        </a:p>
      </dsp:txBody>
      <dsp:txXfrm rot="-5400000">
        <a:off x="2457071" y="2126520"/>
        <a:ext cx="1161897" cy="1335515"/>
      </dsp:txXfrm>
    </dsp:sp>
    <dsp:sp modelId="{17615788-98F9-4E74-811D-482085A53B87}">
      <dsp:nvSpPr>
        <dsp:cNvPr id="0" name=""/>
        <dsp:cNvSpPr/>
      </dsp:nvSpPr>
      <dsp:spPr>
        <a:xfrm>
          <a:off x="0" y="2262251"/>
          <a:ext cx="2095432" cy="1164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0269B1-8AEC-40FE-83AE-F1C9E7C10D22}">
      <dsp:nvSpPr>
        <dsp:cNvPr id="0" name=""/>
        <dsp:cNvSpPr/>
      </dsp:nvSpPr>
      <dsp:spPr>
        <a:xfrm rot="5400000">
          <a:off x="3862193" y="2000322"/>
          <a:ext cx="1940215" cy="168798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4251352" y="2176558"/>
        <a:ext cx="1161897" cy="1335515"/>
      </dsp:txXfrm>
    </dsp:sp>
    <dsp:sp modelId="{2F2A3801-F1B1-4975-9328-74DEC38C7204}">
      <dsp:nvSpPr>
        <dsp:cNvPr id="0" name=""/>
        <dsp:cNvSpPr/>
      </dsp:nvSpPr>
      <dsp:spPr>
        <a:xfrm rot="5400000">
          <a:off x="2954172" y="3647177"/>
          <a:ext cx="1940215" cy="168798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Информация для родителей</a:t>
          </a:r>
          <a:endParaRPr lang="ru-RU" sz="1400" kern="1200" dirty="0"/>
        </a:p>
      </dsp:txBody>
      <dsp:txXfrm rot="-5400000">
        <a:off x="3343331" y="3823413"/>
        <a:ext cx="1161897" cy="1335515"/>
      </dsp:txXfrm>
    </dsp:sp>
    <dsp:sp modelId="{BB83E604-AE15-409A-9082-52B0DF707AE5}">
      <dsp:nvSpPr>
        <dsp:cNvPr id="0" name=""/>
        <dsp:cNvSpPr/>
      </dsp:nvSpPr>
      <dsp:spPr>
        <a:xfrm>
          <a:off x="4819495" y="3909106"/>
          <a:ext cx="2165280" cy="1164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4819495" y="3909106"/>
        <a:ext cx="2165280" cy="1164129"/>
      </dsp:txXfrm>
    </dsp:sp>
    <dsp:sp modelId="{EB8DA358-42DF-4689-9D2F-AEEE8D00D859}">
      <dsp:nvSpPr>
        <dsp:cNvPr id="0" name=""/>
        <dsp:cNvSpPr/>
      </dsp:nvSpPr>
      <dsp:spPr>
        <a:xfrm rot="5400000">
          <a:off x="1131145" y="3647177"/>
          <a:ext cx="1940215" cy="168798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1520304" y="3823413"/>
        <a:ext cx="1161897" cy="13355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C8385D-FFE5-4558-8290-B732D4BBD214}">
      <dsp:nvSpPr>
        <dsp:cNvPr id="0" name=""/>
        <dsp:cNvSpPr/>
      </dsp:nvSpPr>
      <dsp:spPr>
        <a:xfrm rot="16200000">
          <a:off x="261868" y="-258874"/>
          <a:ext cx="3370684" cy="388843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6DA9F9-B2D3-4BF7-8075-776CB7842E7E}">
      <dsp:nvSpPr>
        <dsp:cNvPr id="0" name=""/>
        <dsp:cNvSpPr/>
      </dsp:nvSpPr>
      <dsp:spPr>
        <a:xfrm>
          <a:off x="3888432" y="0"/>
          <a:ext cx="3888432" cy="337068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B6B938-ADD9-4A44-A0D8-050BA67CE0B7}">
      <dsp:nvSpPr>
        <dsp:cNvPr id="0" name=""/>
        <dsp:cNvSpPr/>
      </dsp:nvSpPr>
      <dsp:spPr>
        <a:xfrm rot="10800000">
          <a:off x="0" y="3370684"/>
          <a:ext cx="3888432" cy="337068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0951CD-ADE4-448D-81A3-64904E1C4C45}">
      <dsp:nvSpPr>
        <dsp:cNvPr id="0" name=""/>
        <dsp:cNvSpPr/>
      </dsp:nvSpPr>
      <dsp:spPr>
        <a:xfrm rot="5400000">
          <a:off x="4147306" y="3111810"/>
          <a:ext cx="3370684" cy="388843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891D38-AF85-45A7-8671-0ACC223AB9B3}">
      <dsp:nvSpPr>
        <dsp:cNvPr id="0" name=""/>
        <dsp:cNvSpPr/>
      </dsp:nvSpPr>
      <dsp:spPr>
        <a:xfrm>
          <a:off x="911506" y="2452357"/>
          <a:ext cx="6289297" cy="1685342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993778" y="2534629"/>
        <a:ext cx="6124753" cy="15207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8B57D-6B80-407B-BE79-75B34695BF78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8375C-1389-48DB-9472-3E1317F9E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056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432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851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980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476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351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432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600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572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353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346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481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20.02.2021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38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narod.ru/" TargetMode="External"/><Relationship Id="rId7" Type="http://schemas.openxmlformats.org/officeDocument/2006/relationships/hyperlink" Target="http://openclass.ru/" TargetMode="External"/><Relationship Id="rId2" Type="http://schemas.openxmlformats.org/officeDocument/2006/relationships/hyperlink" Target="http://ucoz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ampus.ru/" TargetMode="External"/><Relationship Id="rId5" Type="http://schemas.openxmlformats.org/officeDocument/2006/relationships/hyperlink" Target="http://www.blogger.com/" TargetMode="External"/><Relationship Id="rId4" Type="http://schemas.openxmlformats.org/officeDocument/2006/relationships/hyperlink" Target="http://google.ru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azamat41146@mail.ru" TargetMode="External"/><Relationship Id="rId2" Type="http://schemas.openxmlformats.org/officeDocument/2006/relationships/hyperlink" Target="https://obzh86.mozello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67944" y="5961712"/>
            <a:ext cx="2016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2021 г.</a:t>
            </a:r>
          </a:p>
          <a:p>
            <a:pPr algn="ctr" defTabSz="457200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Сургут</a:t>
            </a:r>
          </a:p>
        </p:txBody>
      </p:sp>
      <p:sp>
        <p:nvSpPr>
          <p:cNvPr id="12" name="AutoShape 2" descr="https://e.mail.ru/cgi-bin/getattach?file=UMOwGSHnKn4.jpg&amp;id=15712105681846379349;0;2&amp;mode=attachment&amp;x-email=azamat41146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AutoShape 4" descr="https://e.mail.ru/cgi-bin/getattach?file=UMOwGSHnKn4.jpg&amp;id=15712105681846379349;0;2&amp;mode=attachment&amp;x-email=azamat41146%40mail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64308" y="422108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ln w="24500" cmpd="dbl">
                  <a:solidFill>
                    <a:srgbClr val="ED7D31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ED7D31">
                        <a:tint val="10000"/>
                        <a:satMod val="155000"/>
                      </a:srgbClr>
                    </a:gs>
                    <a:gs pos="60000">
                      <a:srgbClr val="ED7D31">
                        <a:tint val="30000"/>
                        <a:satMod val="155000"/>
                      </a:srgbClr>
                    </a:gs>
                    <a:gs pos="100000">
                      <a:srgbClr val="ED7D31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endParaRPr lang="ru-RU" sz="3200" b="1" dirty="0">
              <a:ln w="24500" cmpd="dbl">
                <a:solidFill>
                  <a:srgbClr val="ED7D31">
                    <a:shade val="85000"/>
                    <a:satMod val="155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ED7D31">
                      <a:tint val="10000"/>
                      <a:satMod val="155000"/>
                    </a:srgbClr>
                  </a:gs>
                  <a:gs pos="60000">
                    <a:srgbClr val="ED7D31">
                      <a:tint val="30000"/>
                      <a:satMod val="155000"/>
                    </a:srgbClr>
                  </a:gs>
                  <a:gs pos="100000">
                    <a:srgbClr val="ED7D31">
                      <a:tint val="73000"/>
                      <a:satMod val="155000"/>
                    </a:srgb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" name="AutoShape 2" descr="https://e.mail.ru/cgi-bin/getattach?file=3_O69u7MAXY.jpg&amp;id=15710334040669974092;0;1&amp;mode=attachment&amp;x-email=azamat41146%40mail.r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AutoShape 4" descr="https://e.mail.ru/cgi-bin/getattach?file=3_O69u7MAXY.jpg&amp;id=15710334040669974092;0;1&amp;mode=attachment&amp;x-email=azamat41146%40mail.ru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4481" y="312737"/>
            <a:ext cx="7569636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Подготовка персонального </a:t>
            </a:r>
          </a:p>
          <a:p>
            <a:pPr algn="ctr"/>
            <a:r>
              <a:rPr lang="ru-RU" sz="48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сайта к конкурсам </a:t>
            </a:r>
          </a:p>
          <a:p>
            <a:pPr algn="ctr"/>
            <a:r>
              <a:rPr lang="ru-RU" sz="48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профессионального </a:t>
            </a:r>
          </a:p>
          <a:p>
            <a:pPr algn="ctr"/>
            <a:r>
              <a:rPr lang="ru-RU" sz="48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педагогического </a:t>
            </a:r>
          </a:p>
          <a:p>
            <a:pPr algn="ctr"/>
            <a:r>
              <a:rPr lang="ru-RU" sz="48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мастерства</a:t>
            </a:r>
            <a:endParaRPr lang="ru-RU" sz="48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35787" y="4776135"/>
            <a:ext cx="70160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Преподаватель-организатор ОБЖ МБОУ СОШ №19</a:t>
            </a:r>
          </a:p>
          <a:p>
            <a:pPr algn="ctr"/>
            <a:r>
              <a:rPr lang="ru-RU" sz="2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Ажибаев Азамат Жуламаевич</a:t>
            </a:r>
            <a:endParaRPr lang="ru-RU" sz="2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6910"/>
            <a:ext cx="1286823" cy="123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17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392383572"/>
              </p:ext>
            </p:extLst>
          </p:nvPr>
        </p:nvGraphicFramePr>
        <p:xfrm>
          <a:off x="683568" y="620688"/>
          <a:ext cx="698477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79712" y="1484784"/>
            <a:ext cx="1585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60032" y="3141838"/>
            <a:ext cx="1357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Подготовка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к ОГЭ (ЕГЭ)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9712" y="4941168"/>
            <a:ext cx="162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«Наша жизнь»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3848" y="4437112"/>
            <a:ext cx="3420152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23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621841610"/>
              </p:ext>
            </p:extLst>
          </p:nvPr>
        </p:nvGraphicFramePr>
        <p:xfrm>
          <a:off x="1331640" y="0"/>
          <a:ext cx="7776864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Прямоугольник 11"/>
          <p:cNvSpPr/>
          <p:nvPr/>
        </p:nvSpPr>
        <p:spPr>
          <a:xfrm rot="19675435">
            <a:off x="1103661" y="994902"/>
            <a:ext cx="42396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Презентовать опыт</a:t>
            </a:r>
            <a:endParaRPr lang="ru-RU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2535332">
            <a:off x="5215706" y="1116835"/>
            <a:ext cx="45096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Освоить навыки ДО</a:t>
            </a:r>
            <a:endParaRPr lang="ru-RU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9552874">
            <a:off x="1220580" y="4735832"/>
            <a:ext cx="35525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</a:t>
            </a:r>
          </a:p>
          <a:p>
            <a:pPr algn="ctr"/>
            <a:r>
              <a:rPr lang="ru-RU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навыки</a:t>
            </a:r>
            <a:endParaRPr lang="ru-RU" sz="2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754504">
            <a:off x="5819867" y="4789160"/>
            <a:ext cx="345915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Вести непрерывное </a:t>
            </a:r>
          </a:p>
          <a:p>
            <a:pPr algn="ctr"/>
            <a:r>
              <a:rPr lang="ru-RU" sz="2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</a:t>
            </a:r>
            <a:endParaRPr lang="ru-RU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355335" y="2912222"/>
            <a:ext cx="5797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Что позволит сайт?</a:t>
            </a:r>
            <a:endParaRPr lang="ru-RU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0977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65126"/>
            <a:ext cx="6552728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для создания сайта: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59632" y="1104442"/>
            <a:ext cx="7312896" cy="423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400" dirty="0" err="1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  <a:hlinkClick r:id="rId2"/>
              </a:rPr>
              <a:t>UCoz</a:t>
            </a:r>
            <a:r>
              <a:rPr lang="ru-RU" sz="1400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- платформа, включающая в себя </a:t>
            </a:r>
            <a:r>
              <a:rPr lang="ru-RU" sz="1400" dirty="0" err="1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хостинг</a:t>
            </a:r>
            <a:r>
              <a:rPr lang="ru-RU" sz="1400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и систему управления сайтом.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FF0000"/>
              </a:solidFill>
              <a:ea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2.     </a:t>
            </a:r>
            <a:r>
              <a:rPr lang="ru-RU" sz="1400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Конструктор на </a:t>
            </a:r>
            <a:r>
              <a:rPr lang="ru-RU" sz="1400" b="1" dirty="0" err="1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хостинге</a:t>
            </a:r>
            <a:r>
              <a:rPr lang="ru-RU" sz="1400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  <a:hlinkClick r:id="rId3"/>
              </a:rPr>
              <a:t>narod</a:t>
            </a:r>
            <a:r>
              <a:rPr lang="ru-RU" sz="1400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Народ.ру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http://www.narod.ru/</a:t>
            </a:r>
            <a:r>
              <a:rPr lang="ru-RU" sz="1400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ограниченные возможности конструктора, но достаточно просто создавать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ru-RU" sz="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3"/>
            </a:pPr>
            <a:r>
              <a:rPr lang="ru-RU" sz="1400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Сайты </a:t>
            </a:r>
            <a:r>
              <a:rPr lang="ru-RU" sz="1400" dirty="0" err="1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  <a:hlinkClick r:id="rId4"/>
              </a:rPr>
              <a:t>Google</a:t>
            </a:r>
            <a:r>
              <a:rPr lang="ru-RU" sz="1400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- это Интернет-приложение, делающее процесс создания </a:t>
            </a:r>
            <a:r>
              <a:rPr lang="ru-RU" sz="1400" dirty="0" err="1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веб-сайта</a:t>
            </a:r>
            <a:r>
              <a:rPr lang="ru-RU" sz="1400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таким же простым, как редактирование документа .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4.      </a:t>
            </a:r>
            <a:r>
              <a:rPr lang="ru-RU" sz="1400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Ресурс</a:t>
            </a:r>
            <a:r>
              <a:rPr lang="ru-RU" sz="1400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  <a:hlinkClick r:id="rId5"/>
              </a:rPr>
              <a:t>Blogger</a:t>
            </a:r>
            <a:r>
              <a:rPr lang="ru-RU" sz="1400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предоставляет возможность создавать авторские </a:t>
            </a:r>
            <a:r>
              <a:rPr lang="ru-RU" sz="1400" dirty="0" err="1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блоги</a:t>
            </a:r>
            <a:endParaRPr lang="ru-RU" sz="1400" dirty="0" smtClean="0">
              <a:solidFill>
                <a:srgbClr val="FF0000"/>
              </a:solidFill>
              <a:ea typeface="Times New Roman" pitchFamily="18" charset="0"/>
              <a:cs typeface="Times New Roman" pitchFamily="18" charset="0"/>
            </a:endParaRP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5.      </a:t>
            </a:r>
            <a:r>
              <a:rPr lang="ru-RU" sz="1400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Ресурс</a:t>
            </a:r>
            <a:r>
              <a:rPr lang="ru-RU" sz="1400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  <a:hlinkClick r:id="rId6"/>
              </a:rPr>
              <a:t>Campuc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дает возможность разместить свой личный проект, семинар, мастер- класс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6"/>
            </a:pPr>
            <a:r>
              <a:rPr lang="ru-RU" sz="1400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Ресурс</a:t>
            </a:r>
            <a:r>
              <a:rPr lang="ru-RU" sz="1400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  <a:hlinkClick r:id="rId7"/>
              </a:rPr>
              <a:t>Открытый класс</a:t>
            </a:r>
            <a:r>
              <a:rPr lang="ru-RU" sz="1400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предоставляет возможность создавать собственные </a:t>
            </a:r>
            <a:r>
              <a:rPr lang="ru-RU" sz="1400" dirty="0" err="1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cooбщества</a:t>
            </a:r>
            <a:r>
              <a:rPr lang="ru-RU" sz="1400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блоги</a:t>
            </a:r>
            <a:r>
              <a:rPr lang="ru-RU" sz="1400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        и    размещать свои материалы, новости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7"/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Конструктор Taba.ru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1400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7"/>
            </a:pPr>
            <a:r>
              <a:rPr lang="en-US" sz="14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nfourok.ru/?</a:t>
            </a:r>
            <a:r>
              <a:rPr lang="en-US" sz="1400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utm_source</a:t>
            </a:r>
            <a:r>
              <a:rPr lang="en-US" sz="14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r>
              <a:rPr lang="en-US" sz="1400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yandex&amp;utm_medium</a:t>
            </a:r>
            <a:r>
              <a:rPr lang="en-US" sz="14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r>
              <a:rPr lang="en-US" sz="1400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cpc&amp;utm_campaign</a:t>
            </a:r>
            <a:r>
              <a:rPr lang="en-US" sz="14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r>
              <a:rPr lang="en-US" sz="1400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branded&amp;utm_term</a:t>
            </a:r>
            <a:r>
              <a:rPr lang="en-US" sz="14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r>
              <a:rPr lang="ru-RU" sz="1400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инфоурок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&amp;</a:t>
            </a:r>
            <a:r>
              <a:rPr lang="en-US" sz="14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yclid</a:t>
            </a:r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=620840739192219922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7"/>
            </a:pPr>
            <a:r>
              <a:rPr lang="en-US" sz="14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https://nsportal.ru/forum/tekh-podderzhka/2011/12/07/vkhod-na-svoy-mini-sayt</a:t>
            </a:r>
          </a:p>
        </p:txBody>
      </p:sp>
    </p:spTree>
    <p:extLst>
      <p:ext uri="{BB962C8B-B14F-4D97-AF65-F5344CB8AC3E}">
        <p14:creationId xmlns:p14="http://schemas.microsoft.com/office/powerpoint/2010/main" val="332358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     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844824"/>
            <a:ext cx="7886700" cy="4351338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https://obzh86.mozello.ru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azamat41146@mail.ru</a:t>
            </a:r>
            <a:r>
              <a:rPr lang="en-US" dirty="0" smtClean="0"/>
              <a:t> </a:t>
            </a:r>
          </a:p>
          <a:p>
            <a:r>
              <a:rPr lang="en-US" dirty="0" smtClean="0"/>
              <a:t>89048849625 (</a:t>
            </a:r>
            <a:r>
              <a:rPr lang="en-US" dirty="0" err="1" smtClean="0"/>
              <a:t>viber</a:t>
            </a:r>
            <a:r>
              <a:rPr lang="ru-RU" dirty="0" smtClean="0"/>
              <a:t>, </a:t>
            </a:r>
            <a:r>
              <a:rPr lang="en-US" dirty="0" err="1" smtClean="0"/>
              <a:t>telegramm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410091"/>
            <a:ext cx="3222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Контакты: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8874" y="4020493"/>
            <a:ext cx="2810500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6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1196752"/>
            <a:ext cx="55983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«Выживает не самый сильный и не самый умный, 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а тот, кто лучше всех откликается на происходящие изменения» 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ru-RU" sz="2400" b="1" dirty="0">
                <a:solidFill>
                  <a:srgbClr val="0070C0"/>
                </a:solidFill>
              </a:rPr>
              <a:t>Чарльз Дарвин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49080"/>
            <a:ext cx="2808312" cy="1584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821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332656"/>
            <a:ext cx="5498007" cy="3672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 педагогического мастерства 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–это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соревнование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 в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педагогическом профессионализме,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в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умении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продемонстрировать свой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педагогический 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стиль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раскрыть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секреты своего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педагогического мастерства, обнаружить необычное в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традиционном.</a:t>
            </a:r>
          </a:p>
          <a:p>
            <a:pPr marL="0" indent="0">
              <a:buNone/>
            </a:pPr>
            <a:endParaRPr lang="ru-RU" sz="20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сайт – это 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установления 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контактов с целью 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обмена.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3810000"/>
            <a:ext cx="2286000" cy="304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4516177"/>
            <a:ext cx="2907815" cy="163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9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836712"/>
            <a:ext cx="6895678" cy="53402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Нужен ли учителю персональный сайт? </a:t>
            </a:r>
            <a:endParaRPr lang="ru-RU" sz="4400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общество сегодня предъявляет особые требования к учителю, его профессиональной компетентности, одной из важнейших составляющих которой является ИКТ - компетентность. Под ИКТ-компетентностью учителя нужно понимать, иметь и пользоваться электронной почтой, работать в социальной сети участвовать в различных форумах и, конечно, иметь собственный сайт...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514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2420888"/>
            <a:ext cx="7894276" cy="2585323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Что может содержать </a:t>
            </a:r>
          </a:p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профессиональный сайт?</a:t>
            </a:r>
          </a:p>
          <a:p>
            <a:pPr algn="ctr"/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3789040"/>
            <a:ext cx="3096344" cy="28196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141" y="9790"/>
            <a:ext cx="2564904" cy="399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12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752" y="1772816"/>
            <a:ext cx="7111702" cy="435133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сведения;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остижения;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разработки;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галерея;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новости;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сылки на дополнительные ресурсы.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24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сведения: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825625"/>
            <a:ext cx="6751662" cy="4351338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ФИО;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ровень образования;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и должность работы;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работы;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нформация о курсах повышения квалификации и профессиональной переподготовки.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47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5040560" cy="61560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Достижения: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908720"/>
            <a:ext cx="2286000" cy="304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908720"/>
            <a:ext cx="3048000" cy="304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872" y="4221088"/>
            <a:ext cx="3354288" cy="223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36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65126"/>
            <a:ext cx="7039694" cy="1325563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разработки: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698004"/>
            <a:ext cx="703969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логично структурированный </a:t>
            </a:r>
            <a:r>
              <a:rPr lang="ru-RU" sz="1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и 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подробно описанный ход проведения </a:t>
            </a:r>
            <a:r>
              <a:rPr lang="ru-RU" sz="1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учебного 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занятия, </a:t>
            </a:r>
            <a:r>
              <a:rPr lang="ru-RU" sz="1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мероприятия:</a:t>
            </a:r>
          </a:p>
          <a:p>
            <a:pPr marL="0" indent="0">
              <a:buNone/>
            </a:pPr>
            <a:endParaRPr lang="ru-RU" sz="18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1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конспекты уроков и технологические карты;</a:t>
            </a:r>
          </a:p>
          <a:p>
            <a:pPr>
              <a:buFontTx/>
              <a:buChar char="-"/>
            </a:pPr>
            <a:r>
              <a:rPr lang="ru-RU" sz="1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сценарии мероприятий;</a:t>
            </a:r>
          </a:p>
          <a:p>
            <a:pPr>
              <a:buFontTx/>
              <a:buChar char="-"/>
            </a:pP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етодические рекомендации;</a:t>
            </a:r>
          </a:p>
          <a:p>
            <a:pPr>
              <a:buFontTx/>
              <a:buChar char="-"/>
            </a:pP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татьи и публикации;</a:t>
            </a:r>
          </a:p>
          <a:p>
            <a:pPr>
              <a:buFontTx/>
              <a:buChar char="-"/>
            </a:pPr>
            <a:endParaRPr lang="ru-RU" sz="18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4365104"/>
            <a:ext cx="3240360" cy="211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0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802</TotalTime>
  <Words>215</Words>
  <Application>Microsoft Office PowerPoint</Application>
  <PresentationFormat>Экран (4:3)</PresentationFormat>
  <Paragraphs>80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сведения:</vt:lpstr>
      <vt:lpstr>Достижения: </vt:lpstr>
      <vt:lpstr>Методические разработки:</vt:lpstr>
      <vt:lpstr>Презентация PowerPoint</vt:lpstr>
      <vt:lpstr>Презентация PowerPoint</vt:lpstr>
      <vt:lpstr>Ресурсы для создания сайта:</vt:lpstr>
      <vt:lpstr>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Юлия Сиразетдинова</cp:lastModifiedBy>
  <cp:revision>46</cp:revision>
  <dcterms:created xsi:type="dcterms:W3CDTF">2019-10-16T06:17:01Z</dcterms:created>
  <dcterms:modified xsi:type="dcterms:W3CDTF">2021-02-20T09:17:03Z</dcterms:modified>
</cp:coreProperties>
</file>