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321" r:id="rId2"/>
    <p:sldId id="312" r:id="rId3"/>
    <p:sldId id="277" r:id="rId4"/>
    <p:sldId id="272" r:id="rId5"/>
    <p:sldId id="279" r:id="rId6"/>
    <p:sldId id="280" r:id="rId7"/>
    <p:sldId id="283" r:id="rId8"/>
    <p:sldId id="284" r:id="rId9"/>
    <p:sldId id="302" r:id="rId10"/>
    <p:sldId id="260" r:id="rId11"/>
    <p:sldId id="305" r:id="rId12"/>
    <p:sldId id="319" r:id="rId13"/>
    <p:sldId id="320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F24A"/>
    <a:srgbClr val="FF9933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86325" autoAdjust="0"/>
  </p:normalViewPr>
  <p:slideViewPr>
    <p:cSldViewPr>
      <p:cViewPr varScale="1">
        <p:scale>
          <a:sx n="76" d="100"/>
          <a:sy n="76" d="100"/>
        </p:scale>
        <p:origin x="169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75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0460CA-3E63-4EFD-930C-3FB536AE2E6A}" type="datetimeFigureOut">
              <a:rPr lang="ru-RU"/>
              <a:pPr>
                <a:defRPr/>
              </a:pPr>
              <a:t>14.02.2021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985FDA-F171-4D56-B735-3799D5431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FC1E-0C25-4A32-978F-CC2D7B7E3FFA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11CC-931A-4CD2-8762-49448F22A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28584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1FB9-9CEB-478E-B0BA-5E387EC6E262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5667-FA98-441E-86A6-7C0843DC9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97152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3757-AFA1-47D7-A982-63BDA66ABB2A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4274-D46F-4614-A8D3-41228E990C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6394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7F9C-B93E-4B68-9B71-EFF9F5D2D8E2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D2F4-CF47-4DF1-83A5-3FB64C7723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5466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72ED-9534-42E5-B534-A4DD4EA70C80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FA96-0D3C-4AB6-8896-F93BD39C4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59112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7378-CB19-4212-B96C-4451F10E1295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5B2B-FE52-45BD-A6FE-559CD9426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7212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8A29-AE05-4DCD-9E60-3D8BAF229509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144FE-0E1B-43A5-935C-F24D16029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5176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DF49-47AA-4623-8310-05330A6497FA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17C1-7467-4931-A2F2-99B54ED370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9833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2E9D-4789-445E-8D1F-569B8F29DF17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8811-AE67-4EFF-A2FD-A19D0903E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2283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8E08-8125-41DA-BB13-933B10DA3D37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C062-5C9A-412B-8C66-00CCADFC61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39532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9543-FE60-4F51-AFDC-2DB9084CB030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D6DE-7BC5-4F78-A02A-36620167D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976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7079B-E0CE-4F71-93CA-9E9D87EB9C0D}" type="datetimeFigureOut">
              <a:rPr lang="ru-RU"/>
              <a:pPr>
                <a:defRPr/>
              </a:pPr>
              <a:t>14.02.2021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FEFA07-E0D6-4E20-8DDF-EB08F005EA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guide.ru/moduli-ucoz-i-ih-zadachi" TargetMode="External"/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" Target="slide10.xml"/><Relationship Id="rId7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7.xml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1.jpeg"/><Relationship Id="rId7" Type="http://schemas.openxmlformats.org/officeDocument/2006/relationships/slide" Target="slide1.xml"/><Relationship Id="rId12" Type="http://schemas.openxmlformats.org/officeDocument/2006/relationships/image" Target="../media/image1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.png"/><Relationship Id="rId5" Type="http://schemas.openxmlformats.org/officeDocument/2006/relationships/image" Target="../media/image33.jpeg"/><Relationship Id="rId10" Type="http://schemas.openxmlformats.org/officeDocument/2006/relationships/slide" Target="slide16.xml"/><Relationship Id="rId4" Type="http://schemas.openxmlformats.org/officeDocument/2006/relationships/image" Target="../media/image32.jpe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jpeg"/><Relationship Id="rId7" Type="http://schemas.openxmlformats.org/officeDocument/2006/relationships/slide" Target="slide1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slide" Target="slide15.xml"/><Relationship Id="rId10" Type="http://schemas.openxmlformats.org/officeDocument/2006/relationships/image" Target="../media/image5.png"/><Relationship Id="rId4" Type="http://schemas.openxmlformats.org/officeDocument/2006/relationships/slide" Target="slide1.xml"/><Relationship Id="rId9" Type="http://schemas.openxmlformats.org/officeDocument/2006/relationships/hyperlink" Target="file:///C:\Program%20Files\Internet%20Explorer\iexplore.exe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8.jpeg"/><Relationship Id="rId7" Type="http://schemas.openxmlformats.org/officeDocument/2006/relationships/slide" Target="slide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9.png"/><Relationship Id="rId5" Type="http://schemas.openxmlformats.org/officeDocument/2006/relationships/image" Target="../media/image40.jpeg"/><Relationship Id="rId10" Type="http://schemas.openxmlformats.org/officeDocument/2006/relationships/image" Target="../media/image3.png"/><Relationship Id="rId4" Type="http://schemas.openxmlformats.org/officeDocument/2006/relationships/image" Target="../media/image39.jpe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slide" Target="slide19.xml"/><Relationship Id="rId5" Type="http://schemas.openxmlformats.org/officeDocument/2006/relationships/image" Target="../media/image44.jpeg"/><Relationship Id="rId10" Type="http://schemas.openxmlformats.org/officeDocument/2006/relationships/image" Target="../media/image2.png"/><Relationship Id="rId4" Type="http://schemas.openxmlformats.org/officeDocument/2006/relationships/image" Target="../media/image43.jpe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eg"/><Relationship Id="rId7" Type="http://schemas.openxmlformats.org/officeDocument/2006/relationships/slide" Target="slide18.xml"/><Relationship Id="rId12" Type="http://schemas.openxmlformats.org/officeDocument/2006/relationships/image" Target="../media/image1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19.png"/><Relationship Id="rId5" Type="http://schemas.openxmlformats.org/officeDocument/2006/relationships/image" Target="../media/image50.jpeg"/><Relationship Id="rId10" Type="http://schemas.openxmlformats.org/officeDocument/2006/relationships/image" Target="../media/image3.png"/><Relationship Id="rId4" Type="http://schemas.openxmlformats.org/officeDocument/2006/relationships/image" Target="../media/image49.jpe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2.jpeg"/><Relationship Id="rId7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3.jpeg"/><Relationship Id="rId9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ndex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hyperlink" Target="http://ucoz.ru/regis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hyperlink" Target="https://www.mail.ru/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coz.ru/help/start/chto-takoe-uid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slide" Target="slide8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chto-eto-takoe.ru/domain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" Target="slide9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EF24A"/>
                </a:solidFill>
              </a:rPr>
              <a:t>Персональный сайт педагога на </a:t>
            </a:r>
            <a:r>
              <a:rPr lang="ru-RU" b="1" spc="50" dirty="0" smtClean="0">
                <a:ln w="11430"/>
                <a:solidFill>
                  <a:srgbClr val="0EF24A"/>
                </a:solidFill>
              </a:rPr>
              <a:t>платформе </a:t>
            </a:r>
            <a:r>
              <a:rPr lang="en-US" b="1" spc="50" dirty="0" err="1" smtClean="0">
                <a:ln w="11430"/>
                <a:solidFill>
                  <a:srgbClr val="0EF24A"/>
                </a:solidFill>
              </a:rPr>
              <a:t>uCoz</a:t>
            </a:r>
            <a:r>
              <a:rPr lang="en-US" b="1" spc="50" dirty="0">
                <a:ln w="11430"/>
                <a:solidFill>
                  <a:srgbClr val="0EF24A"/>
                </a:solidFill>
              </a:rPr>
              <a:t/>
            </a:r>
            <a:br>
              <a:rPr lang="en-US" b="1" spc="50" dirty="0">
                <a:ln w="11430"/>
                <a:solidFill>
                  <a:srgbClr val="0EF24A"/>
                </a:solidFill>
              </a:rPr>
            </a:br>
            <a:endParaRPr lang="ru-RU" b="1" dirty="0">
              <a:solidFill>
                <a:srgbClr val="0EF24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Полякова Эльмира Альбертовна </a:t>
            </a:r>
            <a:r>
              <a:rPr lang="ru-RU" sz="2800" dirty="0" smtClean="0"/>
              <a:t>учитель истории, педагог дополнительного образования 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0" y="116632"/>
            <a:ext cx="9036496" cy="9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Средняя общеобразовательная школа № 44</a:t>
            </a:r>
            <a:endParaRPr lang="ru-RU" altLang="ru-RU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833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0" y="115888"/>
            <a:ext cx="8837613" cy="1154112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Настройка созданного сайта. </a:t>
            </a:r>
            <a:br>
              <a:rPr lang="ru-RU" altLang="ru-RU" sz="4000" dirty="0" smtClean="0"/>
            </a:br>
            <a:r>
              <a:rPr lang="ru-RU" altLang="ru-RU" sz="4000" dirty="0" smtClean="0"/>
              <a:t>Модули сайта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684213" y="5260975"/>
            <a:ext cx="8643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Модули придают сайту более законченный вид, добавляют возможности, делают его более удобным для использования.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87350" y="1230313"/>
            <a:ext cx="84502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После создания оболочки вы должны выбрать необходимые вашему сайту модули.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7414" name="Picture 5" descr="E:\pulsante-04-architetto-f-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5" descr="E:\pulsante-04-architetto-f-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64163"/>
            <a:ext cx="5921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06600"/>
            <a:ext cx="57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ая прямоугольная выноска 10">
            <a:hlinkClick r:id="rId8"/>
          </p:cNvPr>
          <p:cNvSpPr/>
          <p:nvPr/>
        </p:nvSpPr>
        <p:spPr>
          <a:xfrm>
            <a:off x="6948488" y="2878138"/>
            <a:ext cx="2127250" cy="982662"/>
          </a:xfrm>
          <a:prstGeom prst="wedgeRoundRectCallout">
            <a:avLst>
              <a:gd name="adj1" fmla="val -25457"/>
              <a:gd name="adj2" fmla="val -934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latin typeface="Arial" charset="0"/>
              </a:rPr>
              <a:t>Модули </a:t>
            </a:r>
            <a:endParaRPr lang="en-US" altLang="ru-RU" sz="2400" dirty="0">
              <a:latin typeface="Arial" charset="0"/>
            </a:endParaRPr>
          </a:p>
          <a:p>
            <a:pPr algn="ctr">
              <a:defRPr/>
            </a:pPr>
            <a:r>
              <a:rPr lang="en-US" altLang="ru-RU" sz="2400" dirty="0">
                <a:latin typeface="Arial" charset="0"/>
              </a:rPr>
              <a:t>web-</a:t>
            </a:r>
            <a:r>
              <a:rPr lang="ru-RU" altLang="ru-RU" sz="2400" dirty="0">
                <a:latin typeface="Arial" charset="0"/>
              </a:rPr>
              <a:t>сайта – это…</a:t>
            </a:r>
          </a:p>
        </p:txBody>
      </p:sp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046288"/>
            <a:ext cx="43942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242592" cy="634082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анель uCo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10986"/>
          <a:stretch/>
        </p:blipFill>
        <p:spPr bwMode="auto">
          <a:xfrm>
            <a:off x="323527" y="908720"/>
            <a:ext cx="813690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907704" y="908720"/>
            <a:ext cx="1152128" cy="108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31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36" y="-312576"/>
            <a:ext cx="8229600" cy="1143000"/>
          </a:xfrm>
        </p:spPr>
        <p:txBody>
          <a:bodyPr/>
          <a:lstStyle/>
          <a:p>
            <a:r>
              <a:rPr lang="ru-RU" sz="4000" dirty="0" smtClean="0"/>
              <a:t>Подключение модуля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7213"/>
              </p:ext>
            </p:extLst>
          </p:nvPr>
        </p:nvGraphicFramePr>
        <p:xfrm>
          <a:off x="410336" y="548680"/>
          <a:ext cx="8417008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504">
                  <a:extLst>
                    <a:ext uri="{9D8B030D-6E8A-4147-A177-3AD203B41FA5}">
                      <a16:colId xmlns:a16="http://schemas.microsoft.com/office/drawing/2014/main" val="1087921627"/>
                    </a:ext>
                  </a:extLst>
                </a:gridCol>
                <a:gridCol w="4208504">
                  <a:extLst>
                    <a:ext uri="{9D8B030D-6E8A-4147-A177-3AD203B41FA5}">
                      <a16:colId xmlns:a16="http://schemas.microsoft.com/office/drawing/2014/main" val="1132715316"/>
                    </a:ext>
                  </a:extLst>
                </a:gridCol>
              </a:tblGrid>
              <a:tr h="30603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492"/>
                  </a:ext>
                </a:extLst>
              </a:tr>
              <a:tr h="30603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778552"/>
                  </a:ext>
                </a:extLst>
              </a:tr>
            </a:tbl>
          </a:graphicData>
        </a:graphic>
      </p:graphicFrame>
      <p:pic>
        <p:nvPicPr>
          <p:cNvPr id="5128" name="Picture 8" descr="https://newmanuals.ucoz.net/_pu/1/s27307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2" y="901175"/>
            <a:ext cx="3888432" cy="2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newmanuals.ucoz.net/_pu/1/s98471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93" y="896869"/>
            <a:ext cx="4063573" cy="255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newmanuals.ucoz.net/_pu/1/s05124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3" y="3965916"/>
            <a:ext cx="3855321" cy="25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newmanuals.ucoz.net/_pu/1/s83057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93" y="3965916"/>
            <a:ext cx="4063573" cy="255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70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8437" name="Picture 5" descr="E:\pulsante-04-architetto-f-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910" y="-29324"/>
            <a:ext cx="8229600" cy="1143000"/>
          </a:xfrm>
        </p:spPr>
        <p:txBody>
          <a:bodyPr/>
          <a:lstStyle/>
          <a:p>
            <a:r>
              <a:rPr lang="ru-RU" dirty="0" smtClean="0"/>
              <a:t>Удаление модуля </a:t>
            </a:r>
            <a:endParaRPr lang="ru-RU" dirty="0"/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 bwMode="auto">
          <a:xfrm>
            <a:off x="107504" y="1029145"/>
            <a:ext cx="2808312" cy="261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1.Выберите модуль из списка установленных.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его настройки.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Внизу есть пункт «Удалить модуль» — кликните по нему, чтобы отказаться от ненужной функциональности.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Ответьте на секретный вопрос, чтобы завершить удаление модуля.</a:t>
            </a:r>
          </a:p>
          <a:p>
            <a:endParaRPr lang="ru-RU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-312" t="8589" r="30248" b="14435"/>
          <a:stretch/>
        </p:blipFill>
        <p:spPr>
          <a:xfrm>
            <a:off x="2889180" y="1417639"/>
            <a:ext cx="6147316" cy="3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61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064500" cy="1154113"/>
          </a:xfrm>
        </p:spPr>
        <p:txBody>
          <a:bodyPr/>
          <a:lstStyle/>
          <a:p>
            <a:r>
              <a:rPr lang="ru-RU" altLang="ru-RU" sz="4000" dirty="0" smtClean="0"/>
              <a:t>Шаг 4. Панель управления</a:t>
            </a:r>
            <a:r>
              <a:rPr lang="ru-RU" altLang="ru-RU" sz="4000" b="1" dirty="0" smtClean="0">
                <a:cs typeface="Times New Roman" pitchFamily="18" charset="0"/>
              </a:rPr>
              <a:t> </a:t>
            </a:r>
            <a:br>
              <a:rPr lang="ru-RU" altLang="ru-RU" sz="4000" b="1" dirty="0" smtClean="0"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Попадаем в «Панель управления». Это и есть наш рабочий виртуальный кабинет.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Сайт уже создан.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Зайдем на него.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84213" y="4868863"/>
            <a:ext cx="7704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Так выглядит панель управления только что созданного </a:t>
            </a:r>
            <a:r>
              <a:rPr lang="en-US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сайта.</a:t>
            </a:r>
          </a:p>
        </p:txBody>
      </p:sp>
      <p:sp>
        <p:nvSpPr>
          <p:cNvPr id="1843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8437" name="Picture 5" descr="E:\pulsante-04-architetto-f-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50"/>
            <a:ext cx="57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ая прямоугольная выноска 8">
            <a:hlinkClick r:id="" action="ppaction://noaction"/>
          </p:cNvPr>
          <p:cNvSpPr/>
          <p:nvPr/>
        </p:nvSpPr>
        <p:spPr>
          <a:xfrm>
            <a:off x="469900" y="5589588"/>
            <a:ext cx="3309938" cy="1223962"/>
          </a:xfrm>
          <a:prstGeom prst="wedgeRoundRectCallout">
            <a:avLst>
              <a:gd name="adj1" fmla="val -45299"/>
              <a:gd name="adj2" fmla="val -8124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latin typeface="Arial" charset="0"/>
              </a:rPr>
              <a:t>Подробно о «Панели управления» в </a:t>
            </a:r>
            <a:r>
              <a:rPr lang="en-US" altLang="ru-RU" sz="2400" dirty="0">
                <a:latin typeface="Arial" charset="0"/>
              </a:rPr>
              <a:t>ucoz.ru</a:t>
            </a:r>
            <a:endParaRPr lang="ru-RU" altLang="ru-RU" sz="2400" dirty="0">
              <a:latin typeface="Arial" charset="0"/>
            </a:endParaRPr>
          </a:p>
        </p:txBody>
      </p:sp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73238"/>
            <a:ext cx="437038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854200"/>
            <a:ext cx="46386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4"/>
          <p:cNvSpPr>
            <a:spLocks noGrp="1"/>
          </p:cNvSpPr>
          <p:nvPr>
            <p:ph type="title"/>
          </p:nvPr>
        </p:nvSpPr>
        <p:spPr>
          <a:xfrm>
            <a:off x="249238" y="42863"/>
            <a:ext cx="8643937" cy="1154112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Подробнее о «Панели управления»</a:t>
            </a: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8" y="1335088"/>
            <a:ext cx="1697037" cy="792162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1908175" y="1693863"/>
            <a:ext cx="719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2063"/>
            <a:ext cx="14573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2063"/>
            <a:ext cx="21828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4140200" y="1477963"/>
            <a:ext cx="7921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84888" y="1911350"/>
            <a:ext cx="0" cy="719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636838"/>
            <a:ext cx="2224088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4968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6084888" y="393382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20"/>
          <p:cNvSpPr txBox="1">
            <a:spLocks noChangeArrowheads="1"/>
          </p:cNvSpPr>
          <p:nvPr/>
        </p:nvSpPr>
        <p:spPr bwMode="auto">
          <a:xfrm>
            <a:off x="107950" y="2270125"/>
            <a:ext cx="2519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 панели управления вы можете добавлять или удалять модули независимо от того выбрали вы их при создании оболочки. 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TextBox 21"/>
          <p:cNvSpPr txBox="1">
            <a:spLocks noChangeArrowheads="1"/>
          </p:cNvSpPr>
          <p:nvPr/>
        </p:nvSpPr>
        <p:spPr bwMode="auto">
          <a:xfrm>
            <a:off x="179388" y="4221163"/>
            <a:ext cx="345598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Рассмотрим на примере форума:</a:t>
            </a:r>
            <a:endParaRPr lang="ru-RU" altLang="ru-RU" sz="16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1. Нужно нажать на вкладку «Неактивные».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2. Выбрать нужный модуль.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3. Активировать его.</a:t>
            </a:r>
            <a:endParaRPr lang="ru-RU" altLang="ru-RU" sz="10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  После этого он появится во вкладке «Активные», где вы и сможете его редактировать.</a:t>
            </a:r>
          </a:p>
        </p:txBody>
      </p:sp>
      <p:sp>
        <p:nvSpPr>
          <p:cNvPr id="20494" name="AutoShape 1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0495" name="Picture 5" descr="E:\pulsante-04-architetto-f-0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5" descr="E:\pulsante-04-architetto-f-01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292600"/>
            <a:ext cx="5921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69913" y="42863"/>
            <a:ext cx="7315200" cy="115411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Шаг 5. Просмотр сайта</a:t>
            </a: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196975"/>
            <a:ext cx="4419600" cy="776288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50825" y="1052513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Для того чтобы увидеть то, что у вас получилось, нужно нажать на ссылку с адресом вашего сайта расположенную на главной странице панели управления.</a:t>
            </a:r>
          </a:p>
        </p:txBody>
      </p:sp>
      <p:pic>
        <p:nvPicPr>
          <p:cNvPr id="2150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76475"/>
            <a:ext cx="3927475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351463" y="1989138"/>
            <a:ext cx="36131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   С этого момента почти все изменения вы будете делать здесь.</a:t>
            </a:r>
            <a:endParaRPr lang="ru-RU" altLang="ru-RU" sz="9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   После того как вы зайдёте на сайт (используйте логин и пароль которые вы использовали при входе на сайт </a:t>
            </a:r>
            <a:r>
              <a:rPr lang="en-US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uCoz.ru) </a:t>
            </a: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вы сможете изменять блоки, добавлять гаджеты и </a:t>
            </a:r>
            <a:r>
              <a:rPr lang="ru-RU" altLang="ru-RU" sz="2000" dirty="0" err="1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виджеты</a:t>
            </a: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, новости и прочие материалы.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    Далее мы рассмотрим подробнее добавление блоков, страниц сайта и материалов.</a:t>
            </a:r>
          </a:p>
        </p:txBody>
      </p:sp>
      <p:sp>
        <p:nvSpPr>
          <p:cNvPr id="2151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1512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E:\pulsante-04-architetto-f-0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260350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205038"/>
            <a:ext cx="5921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96888" y="42863"/>
            <a:ext cx="7315200" cy="115411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Шаг 6. Добавление блоков</a:t>
            </a: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233" r="62233" b="60022"/>
          <a:stretch>
            <a:fillRect/>
          </a:stretch>
        </p:blipFill>
        <p:spPr>
          <a:xfrm>
            <a:off x="107950" y="1196975"/>
            <a:ext cx="2484438" cy="1406525"/>
          </a:xfrm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t="517"/>
          <a:stretch>
            <a:fillRect/>
          </a:stretch>
        </p:blipFill>
        <p:spPr bwMode="auto">
          <a:xfrm>
            <a:off x="3059113" y="1196975"/>
            <a:ext cx="29527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2695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00438"/>
            <a:ext cx="16192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2627313" y="220503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888" y="2205038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96188" y="31416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34925" y="2565400"/>
            <a:ext cx="30972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Times New Roman" pitchFamily="18" charset="0"/>
                <a:cs typeface="Times New Roman" pitchFamily="18" charset="0"/>
              </a:rPr>
              <a:t>Для добавления нового блока вам нужно: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1. Включить «Конструктор». (сайт приобретёт вид как на рисунке 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2. В разделе «Конструктор» нажать кнопку добавить блок. (блок появится на середине страницы)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684213" y="5243513"/>
            <a:ext cx="83518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 блоки можно вставлять различное наполнение: </a:t>
            </a:r>
            <a:r>
              <a:rPr lang="ru-RU" altLang="ru-RU" sz="2000" dirty="0" err="1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виджеты</a:t>
            </a: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, гаджеты; с их помощью можно сделать меню, бегущую строку мини-чат и много другое. Мы рассмотрим пример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добавления бегущей строки.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0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7697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2541" name="Picture 5" descr="E:\pulsante-04-architetto-f-0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" descr="E:\pulsante-04-architetto-f-0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364163"/>
            <a:ext cx="59213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72188" y="500063"/>
            <a:ext cx="2857500" cy="1143000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Добавление бегущей строки:</a:t>
            </a:r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25" y="260350"/>
            <a:ext cx="1470025" cy="2592388"/>
          </a:xfrm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1150"/>
            <a:ext cx="352742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01" y="2357439"/>
            <a:ext cx="31357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09900"/>
            <a:ext cx="3375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15128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445125"/>
            <a:ext cx="1511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1836738" y="1484313"/>
            <a:ext cx="2873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5724526" y="1052512"/>
            <a:ext cx="1439862" cy="100806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24300" y="3500438"/>
            <a:ext cx="1271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00113" y="522922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763713" y="6021388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21"/>
          <p:cNvSpPr txBox="1">
            <a:spLocks noChangeArrowheads="1"/>
          </p:cNvSpPr>
          <p:nvPr/>
        </p:nvSpPr>
        <p:spPr bwMode="auto">
          <a:xfrm>
            <a:off x="4140200" y="4221163"/>
            <a:ext cx="5040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Вы должны разместить блок в боковом меню сайта и нажать на кнопку настройки.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Выбрать нужную вам категорию.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Выбрать нужный элемент.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Настроить его.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Дать блоку имя.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8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Сохранить изменения.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ru-RU" altLang="ru-RU" sz="1800" u="sng" dirty="0">
              <a:latin typeface="Arial" charset="0"/>
            </a:endParaRPr>
          </a:p>
        </p:txBody>
      </p:sp>
      <p:sp>
        <p:nvSpPr>
          <p:cNvPr id="23567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3568" name="Picture 5" descr="E:\pulsante-04-architetto-f-0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5" descr="E:\pulsante-04-architetto-f-01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567363" y="836613"/>
            <a:ext cx="373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85813" y="42863"/>
            <a:ext cx="7315200" cy="1154112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Шаг </a:t>
            </a:r>
            <a:r>
              <a:rPr lang="en-US" altLang="ru-RU" sz="4000" dirty="0" smtClean="0"/>
              <a:t>7</a:t>
            </a:r>
            <a:r>
              <a:rPr lang="ru-RU" altLang="ru-RU" sz="4000" dirty="0" smtClean="0"/>
              <a:t>.</a:t>
            </a:r>
            <a:r>
              <a:rPr lang="ru-RU" altLang="ru-RU" dirty="0" smtClean="0"/>
              <a:t> Добавление страницы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62050"/>
            <a:ext cx="1728787" cy="971550"/>
          </a:xfrm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25538"/>
            <a:ext cx="4319588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48244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941763"/>
            <a:ext cx="4799012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2411413" y="1700213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35375" y="256540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35375" y="3644900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6215063" y="2562225"/>
            <a:ext cx="27495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Для создания страницы нужно: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1. Выбрать в панели управления пункт «Редактор страниц»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2. Нажать управление страницами сайта.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3. Добавить новую страницу.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4. Дать ей название, заполнить.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5. Нажать «Сохранить»</a:t>
            </a:r>
            <a:endParaRPr lang="ru-RU" altLang="ru-RU" sz="18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4588" name="Picture 5" descr="E:\pulsante-04-architetto-f-0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5" descr="E:\pulsante-04-architetto-f-01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2651125"/>
            <a:ext cx="5921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730750"/>
            <a:ext cx="5730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ьная выноска 15"/>
          <p:cNvSpPr/>
          <p:nvPr/>
        </p:nvSpPr>
        <p:spPr>
          <a:xfrm>
            <a:off x="0" y="5805488"/>
            <a:ext cx="2195513" cy="1008062"/>
          </a:xfrm>
          <a:prstGeom prst="wedgeEllipseCallout">
            <a:avLst>
              <a:gd name="adj1" fmla="val -18017"/>
              <a:gd name="adj2" fmla="val -969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Web</a:t>
            </a:r>
            <a:r>
              <a:rPr lang="ru-RU" sz="2400" dirty="0"/>
              <a:t>-страница - это…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7" t="6996" r="27626" b="5427"/>
          <a:stretch/>
        </p:blipFill>
        <p:spPr>
          <a:xfrm>
            <a:off x="683568" y="116632"/>
            <a:ext cx="7128792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3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42863"/>
            <a:ext cx="73152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</a:t>
            </a:r>
            <a:r>
              <a:rPr lang="en-US" dirty="0" smtClean="0"/>
              <a:t>8</a:t>
            </a:r>
            <a:r>
              <a:rPr lang="ru-RU" dirty="0"/>
              <a:t>.</a:t>
            </a:r>
            <a:r>
              <a:rPr lang="ru-RU" dirty="0" smtClean="0"/>
              <a:t> Добавление материала</a:t>
            </a:r>
            <a:endParaRPr lang="ru-RU" dirty="0"/>
          </a:p>
        </p:txBody>
      </p:sp>
      <p:pic>
        <p:nvPicPr>
          <p:cNvPr id="2560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052513"/>
            <a:ext cx="1782762" cy="1295400"/>
          </a:xfrm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3094038"/>
            <a:ext cx="40513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5209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4211638" y="2420938"/>
            <a:ext cx="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1863" y="3500438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extBox 16"/>
          <p:cNvSpPr txBox="1">
            <a:spLocks noChangeArrowheads="1"/>
          </p:cNvSpPr>
          <p:nvPr/>
        </p:nvSpPr>
        <p:spPr bwMode="auto">
          <a:xfrm>
            <a:off x="107950" y="4056063"/>
            <a:ext cx="62642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Для размещения на сайте различных материалов вам нужно: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1. Перейти в каталог файлов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2. Нажать на ссылку для добавления материала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3. Заполнить форму для добавления</a:t>
            </a:r>
          </a:p>
        </p:txBody>
      </p:sp>
      <p:sp>
        <p:nvSpPr>
          <p:cNvPr id="25609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5610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8850"/>
            <a:ext cx="5921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9263"/>
            <a:ext cx="5730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ьная выноска 14"/>
          <p:cNvSpPr/>
          <p:nvPr/>
        </p:nvSpPr>
        <p:spPr>
          <a:xfrm>
            <a:off x="-396875" y="1268413"/>
            <a:ext cx="3141663" cy="1909762"/>
          </a:xfrm>
          <a:prstGeom prst="wedgeEllipseCallout">
            <a:avLst>
              <a:gd name="adj1" fmla="val -15064"/>
              <a:gd name="adj2" fmla="val -718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Какую информацию ты можешь добавить на свой сайт?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E:\pulsante-04-architetto-f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E:\pulsante-04-architetto-f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611188" y="1484313"/>
            <a:ext cx="79930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 err="1"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(http://www.ucoz.ru/)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 это  конструктор  сайтов,  в котором страницы создаются из предложенных  элементов. Пользователь может создать на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любое количество сайтов, но первоначальный объем сайта ограничен – 400 Мб. В данном случае для хранения материалов можно использовать многочисленные специализированные сервисы, а на сайте давать только ссылку на размещенные материалы.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3760788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369888"/>
            <a:ext cx="7921625" cy="976312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Алгоритм создания </a:t>
            </a:r>
            <a:r>
              <a:rPr lang="en-US" altLang="ru-RU" sz="4000" smtClean="0"/>
              <a:t>Web-</a:t>
            </a:r>
            <a:r>
              <a:rPr lang="ru-RU" altLang="ru-RU" sz="4000" smtClean="0"/>
              <a:t>сайта</a:t>
            </a:r>
          </a:p>
        </p:txBody>
      </p:sp>
      <p:pic>
        <p:nvPicPr>
          <p:cNvPr id="9219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55650" y="1557338"/>
            <a:ext cx="86248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 Регистрация в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uCoz.ru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 Настройка безопасного аккаунта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и первичная настройка 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  Панель управления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5.  Первый просмотр сайта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 Добавление блоков на страницы сайта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7.  Добавление страниц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  Добавление материалов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2351088"/>
            <a:ext cx="5730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6875463" y="3344863"/>
            <a:ext cx="2176462" cy="720725"/>
          </a:xfrm>
          <a:prstGeom prst="wedgeEllipseCallout">
            <a:avLst>
              <a:gd name="adj1" fmla="val 16607"/>
              <a:gd name="adj2" fmla="val -1072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Алгоритм </a:t>
            </a:r>
            <a:r>
              <a:rPr lang="en-US" sz="2400" dirty="0"/>
              <a:t>-</a:t>
            </a:r>
            <a:r>
              <a:rPr lang="ru-RU" sz="2400" dirty="0"/>
              <a:t> это… </a:t>
            </a:r>
          </a:p>
        </p:txBody>
      </p:sp>
      <p:pic>
        <p:nvPicPr>
          <p:cNvPr id="9224" name="Picture 5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60350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315200" cy="1154113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>Шаг 1. Регистрация в </a:t>
            </a:r>
            <a:r>
              <a:rPr lang="en-US" altLang="ru-RU" sz="4000" dirty="0" smtClean="0"/>
              <a:t>uCoz</a:t>
            </a:r>
            <a:endParaRPr lang="ru-RU" altLang="ru-RU" sz="4000" dirty="0" smtClean="0"/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96875" y="781050"/>
            <a:ext cx="8736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Для регистрации в </a:t>
            </a:r>
            <a:r>
              <a:rPr lang="en-US" altLang="ru-RU" sz="2400" u="sng" dirty="0"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нужно перейти по адресу: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altLang="ru-RU" sz="2400" u="sng" dirty="0">
                <a:latin typeface="Times New Roman" pitchFamily="18" charset="0"/>
                <a:cs typeface="Times New Roman" pitchFamily="18" charset="0"/>
                <a:hlinkClick r:id="rId2"/>
              </a:rPr>
              <a:t>uCoz.ru/register/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. Выберите удобный способ регистрации: через ввод e-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и пароля или через социальные сети.</a:t>
            </a:r>
          </a:p>
        </p:txBody>
      </p:sp>
      <p:pic>
        <p:nvPicPr>
          <p:cNvPr id="10244" name="Picture 5" descr="E:\pulsante-04-architetto-f-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pulsante-04-architetto-f-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62118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60350"/>
            <a:ext cx="20050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57238" y="5334000"/>
            <a:ext cx="8207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ru-RU" sz="2400" u="sng" dirty="0" err="1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en-US" altLang="ru-RU" sz="2400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400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бесплатная система управления сайтом и хостинг для сайтов, созданных с её использованием. </a:t>
            </a: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364163"/>
            <a:ext cx="5857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2060575"/>
            <a:ext cx="57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>
            <a:hlinkClick r:id="" action="ppaction://noaction"/>
          </p:cNvPr>
          <p:cNvSpPr/>
          <p:nvPr/>
        </p:nvSpPr>
        <p:spPr>
          <a:xfrm>
            <a:off x="7380288" y="2924175"/>
            <a:ext cx="1752600" cy="506413"/>
          </a:xfrm>
          <a:prstGeom prst="wedgeRoundRectCallout">
            <a:avLst>
              <a:gd name="adj1" fmla="val -20833"/>
              <a:gd name="adj2" fmla="val -10713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Хостинг . . .</a:t>
            </a:r>
          </a:p>
        </p:txBody>
      </p:sp>
      <p:sp>
        <p:nvSpPr>
          <p:cNvPr id="10251" name="AutoShape 16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025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946275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179388" y="260350"/>
            <a:ext cx="87137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latin typeface="+mj-lt"/>
              </a:rPr>
              <a:t>Далее необходимо заполнить форму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latin typeface="+mj-lt"/>
              </a:rPr>
              <a:t>«Создание нового сайта»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684213" y="5037138"/>
            <a:ext cx="827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После заполнения Вами всех полей и прочтения </a:t>
            </a:r>
            <a:r>
              <a:rPr lang="ru-RU" altLang="ru-RU" sz="2400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(настоятельно рекомендую)</a:t>
            </a: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условий использования </a:t>
            </a:r>
            <a:r>
              <a:rPr lang="en-US" altLang="ru-RU" sz="2400" dirty="0" err="1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uID</a:t>
            </a: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,  нажмите на кнопку </a:t>
            </a:r>
            <a:r>
              <a:rPr lang="ru-RU" altLang="ru-RU" sz="2400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«Регистрация» </a:t>
            </a: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под формой.</a:t>
            </a:r>
          </a:p>
        </p:txBody>
      </p:sp>
      <p:pic>
        <p:nvPicPr>
          <p:cNvPr id="11268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1557338"/>
            <a:ext cx="57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>
            <a:hlinkClick r:id="rId7"/>
          </p:cNvPr>
          <p:cNvSpPr/>
          <p:nvPr/>
        </p:nvSpPr>
        <p:spPr>
          <a:xfrm>
            <a:off x="6732588" y="2636838"/>
            <a:ext cx="2303462" cy="1079500"/>
          </a:xfrm>
          <a:prstGeom prst="wedgeRoundRectCallout">
            <a:avLst>
              <a:gd name="adj1" fmla="val -25457"/>
              <a:gd name="adj2" fmla="val -934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latin typeface="Arial" charset="0"/>
              </a:rPr>
              <a:t>Создать почтовый ящик (</a:t>
            </a:r>
            <a:r>
              <a:rPr lang="en-US" altLang="ru-RU" sz="2400" dirty="0">
                <a:latin typeface="Arial" charset="0"/>
              </a:rPr>
              <a:t>E-mail</a:t>
            </a:r>
            <a:r>
              <a:rPr lang="ru-RU" altLang="ru-RU" sz="2400" dirty="0">
                <a:latin typeface="Arial" charset="0"/>
              </a:rPr>
              <a:t>)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084763"/>
            <a:ext cx="585788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1274" name="AutoShape 12" descr="http://newmanuals.ucoz.net/_pu/0/s834690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08075"/>
            <a:ext cx="5373688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374650" y="333375"/>
            <a:ext cx="826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latin typeface="+mj-lt"/>
              </a:rPr>
              <a:t>На ваш </a:t>
            </a:r>
            <a:r>
              <a:rPr lang="en-US" altLang="ru-RU" sz="2800" dirty="0" smtClean="0">
                <a:latin typeface="+mj-lt"/>
              </a:rPr>
              <a:t>e-mail </a:t>
            </a:r>
            <a:r>
              <a:rPr lang="ru-RU" altLang="ru-RU" sz="2800" dirty="0" smtClean="0">
                <a:latin typeface="+mj-lt"/>
              </a:rPr>
              <a:t>отправлено письмо.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 smtClean="0">
                <a:latin typeface="+mj-lt"/>
              </a:rPr>
              <a:t>Осталось подтвердить свой почтовый ящик</a:t>
            </a:r>
          </a:p>
        </p:txBody>
      </p:sp>
      <p:pic>
        <p:nvPicPr>
          <p:cNvPr id="12291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063750"/>
            <a:ext cx="573088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7146925" y="2724150"/>
            <a:ext cx="1962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Для чего нужно подтвердить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>
                <a:solidFill>
                  <a:srgbClr val="FF9933"/>
                </a:solidFill>
                <a:latin typeface="Arial" charset="0"/>
              </a:rPr>
              <a:t>?</a:t>
            </a:r>
          </a:p>
        </p:txBody>
      </p:sp>
      <p:sp>
        <p:nvSpPr>
          <p:cNvPr id="12295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296" name="AutoShape 10" descr="http://newmanuals.ucoz.net/_pu/0/s778605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4037013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Прямоугольник 2"/>
          <p:cNvSpPr>
            <a:spLocks noChangeArrowheads="1"/>
          </p:cNvSpPr>
          <p:nvPr/>
        </p:nvSpPr>
        <p:spPr bwMode="auto">
          <a:xfrm>
            <a:off x="611188" y="4724400"/>
            <a:ext cx="841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Найдите письмо с темой «uID - Добро пожаловать в наше сообщество!». Обратите внимание, что, в редких случаях, оно может попасть в папку «Спам». В полученном письме необходимо кликнуть на кнопку «Продолжить».</a:t>
            </a:r>
          </a:p>
        </p:txBody>
      </p:sp>
      <p:pic>
        <p:nvPicPr>
          <p:cNvPr id="1229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97425"/>
            <a:ext cx="58578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755650" y="4292600"/>
            <a:ext cx="80819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 </a:t>
            </a: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Обязательно нужно задать секретный вопрос для безопасной работы с сайтом.  Вам нужно придумать ещё один пароль: он будет использоваться для входа в панель администратора на нашем будущем сайте. Пароль, придуманный нами чуть ранее, относился к </a:t>
            </a: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uID профилю</a:t>
            </a: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513" y="115888"/>
            <a:ext cx="91440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2. Настройка безопасности аккаунта</a:t>
            </a:r>
            <a:endParaRPr lang="ru-RU" dirty="0"/>
          </a:p>
        </p:txBody>
      </p:sp>
      <p:sp>
        <p:nvSpPr>
          <p:cNvPr id="13319" name="AutoShape 12" descr="http://newmanuals.ucoz.net/_pu/0/s218342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281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196975"/>
            <a:ext cx="4281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508500"/>
            <a:ext cx="585788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93738" y="4667250"/>
            <a:ext cx="83423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Придумаем название сайта. Оно должно быть на английском языке. Введем код безопасности.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 Поставим галочку в окне «Согласен с правилами хостинга». Нажмем на кнопку « Продолжить»</a:t>
            </a:r>
          </a:p>
        </p:txBody>
      </p:sp>
      <p:pic>
        <p:nvPicPr>
          <p:cNvPr id="14339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5857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6513" y="115888"/>
            <a:ext cx="91440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Шаг 3. Создание и первичная настройка </a:t>
            </a:r>
            <a:r>
              <a:rPr lang="en-US" dirty="0" smtClean="0"/>
              <a:t>web-</a:t>
            </a:r>
            <a:r>
              <a:rPr lang="ru-RU" dirty="0" smtClean="0"/>
              <a:t>сайта</a:t>
            </a:r>
            <a:endParaRPr lang="ru-RU" dirty="0"/>
          </a:p>
        </p:txBody>
      </p:sp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287588"/>
            <a:ext cx="57308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6" name="Прямоугольник 1"/>
          <p:cNvSpPr>
            <a:spLocks noChangeArrowheads="1"/>
          </p:cNvSpPr>
          <p:nvPr/>
        </p:nvSpPr>
        <p:spPr bwMode="auto">
          <a:xfrm>
            <a:off x="6958013" y="2938463"/>
            <a:ext cx="222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Для чего нужен код безопасности</a:t>
            </a:r>
            <a:r>
              <a:rPr lang="ru-RU" altLang="ru-RU" sz="2400" dirty="0">
                <a:solidFill>
                  <a:srgbClr val="FF9933"/>
                </a:solidFill>
              </a:rPr>
              <a:t>?</a:t>
            </a:r>
          </a:p>
        </p:txBody>
      </p:sp>
      <p:pic>
        <p:nvPicPr>
          <p:cNvPr id="1434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844675"/>
            <a:ext cx="579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ая прямоугольная выноска 19">
            <a:hlinkClick r:id="rId11"/>
          </p:cNvPr>
          <p:cNvSpPr/>
          <p:nvPr/>
        </p:nvSpPr>
        <p:spPr>
          <a:xfrm>
            <a:off x="328613" y="2716213"/>
            <a:ext cx="1511300" cy="649287"/>
          </a:xfrm>
          <a:prstGeom prst="wedgeRoundRectCallout">
            <a:avLst>
              <a:gd name="adj1" fmla="val -25457"/>
              <a:gd name="adj2" fmla="val -934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dirty="0">
                <a:latin typeface="Arial" charset="0"/>
              </a:rPr>
              <a:t>Домен - это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73100" y="4076700"/>
            <a:ext cx="83423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После того, как вы создадите сам сайт, вам будет нужно подготовить его к первому открытию. </a:t>
            </a:r>
            <a:r>
              <a:rPr lang="ru-RU" altLang="ru-RU" sz="2400" u="sng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Для этого: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1. Вам нужно придумать ему название (</a:t>
            </a:r>
            <a:r>
              <a:rPr lang="ru-RU" altLang="ru-RU" sz="2400" i="1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зависит от того для каких целей данный сайт будет использоваться).</a:t>
            </a:r>
            <a:endParaRPr lang="ru-RU" altLang="ru-RU" sz="24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2. Выбрать дизайн</a:t>
            </a:r>
            <a:endParaRPr lang="en-US" altLang="ru-RU" sz="2400" dirty="0">
              <a:solidFill>
                <a:srgbClr val="0EF24A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2400" dirty="0">
                <a:solidFill>
                  <a:srgbClr val="0EF24A"/>
                </a:solidFill>
                <a:latin typeface="Times New Roman" pitchFamily="18" charset="0"/>
                <a:cs typeface="Times New Roman" pitchFamily="18" charset="0"/>
              </a:rPr>
              <a:t> Язык сайта</a:t>
            </a:r>
          </a:p>
        </p:txBody>
      </p:sp>
      <p:pic>
        <p:nvPicPr>
          <p:cNvPr id="15363" name="Picture 5" descr="E:\pulsante-04-architetto-f-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452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E:\pulsante-04-architetto-f-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2372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585788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611187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5367" name="Заголовок 1"/>
          <p:cNvSpPr>
            <a:spLocks noGrp="1"/>
          </p:cNvSpPr>
          <p:nvPr>
            <p:ph type="title"/>
          </p:nvPr>
        </p:nvSpPr>
        <p:spPr>
          <a:xfrm>
            <a:off x="36513" y="115888"/>
            <a:ext cx="9144000" cy="1154112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Подготовка и оформление </a:t>
            </a:r>
            <a:r>
              <a:rPr lang="en-US" altLang="ru-RU" smtClean="0"/>
              <a:t>web-</a:t>
            </a:r>
            <a:r>
              <a:rPr lang="ru-RU" altLang="ru-RU" smtClean="0"/>
              <a:t>сайта</a:t>
            </a:r>
          </a:p>
        </p:txBody>
      </p:sp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57300"/>
            <a:ext cx="80279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836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Тема Office</vt:lpstr>
      <vt:lpstr>Персональный сайт педагога на платформе uCoz </vt:lpstr>
      <vt:lpstr>Презентация PowerPoint</vt:lpstr>
      <vt:lpstr>Алгоритм создания Web-сайта</vt:lpstr>
      <vt:lpstr>Шаг 1. Регистрация в uCoz</vt:lpstr>
      <vt:lpstr>Презентация PowerPoint</vt:lpstr>
      <vt:lpstr>Презентация PowerPoint</vt:lpstr>
      <vt:lpstr>Шаг 2. Настройка безопасности аккаунта</vt:lpstr>
      <vt:lpstr>Шаг 3. Создание и первичная настройка web-сайта</vt:lpstr>
      <vt:lpstr>Подготовка и оформление web-сайта</vt:lpstr>
      <vt:lpstr>Настройка созданного сайта.  Модули сайта</vt:lpstr>
      <vt:lpstr>Модули</vt:lpstr>
      <vt:lpstr>Подключение модуля</vt:lpstr>
      <vt:lpstr>Удаление модуля </vt:lpstr>
      <vt:lpstr>Шаг 4. Панель управления  Попадаем в «Панель управления». Это и есть наш рабочий виртуальный кабинет. Сайт уже создан. Зайдем на него.  </vt:lpstr>
      <vt:lpstr>Подробнее о «Панели управления»</vt:lpstr>
      <vt:lpstr>Шаг 5. Просмотр сайта</vt:lpstr>
      <vt:lpstr>Шаг 6. Добавление блоков</vt:lpstr>
      <vt:lpstr>Добавление бегущей строки:</vt:lpstr>
      <vt:lpstr>Шаг 7. Добавление страницы</vt:lpstr>
      <vt:lpstr>Шаг 8. Добавление материала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Быстрое создание сайта в Ucoz</dc:title>
  <dc:creator>Admin</dc:creator>
  <cp:lastModifiedBy>User</cp:lastModifiedBy>
  <cp:revision>183</cp:revision>
  <cp:lastPrinted>2017-03-29T08:21:19Z</cp:lastPrinted>
  <dcterms:created xsi:type="dcterms:W3CDTF">2010-02-12T08:58:09Z</dcterms:created>
  <dcterms:modified xsi:type="dcterms:W3CDTF">2021-02-14T07:12:23Z</dcterms:modified>
</cp:coreProperties>
</file>